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48" r:id="rId4"/>
    <p:sldMasterId id="2147483763" r:id="rId5"/>
    <p:sldMasterId id="2147483765" r:id="rId6"/>
    <p:sldMasterId id="2147483759" r:id="rId7"/>
    <p:sldMasterId id="2147483761" r:id="rId8"/>
  </p:sldMasterIdLst>
  <p:notesMasterIdLst>
    <p:notesMasterId r:id="rId27"/>
  </p:notesMasterIdLst>
  <p:sldIdLst>
    <p:sldId id="511" r:id="rId9"/>
    <p:sldId id="524" r:id="rId10"/>
    <p:sldId id="550" r:id="rId11"/>
    <p:sldId id="551" r:id="rId12"/>
    <p:sldId id="552" r:id="rId13"/>
    <p:sldId id="553" r:id="rId14"/>
    <p:sldId id="569" r:id="rId15"/>
    <p:sldId id="555" r:id="rId16"/>
    <p:sldId id="556" r:id="rId17"/>
    <p:sldId id="557" r:id="rId18"/>
    <p:sldId id="558" r:id="rId19"/>
    <p:sldId id="571" r:id="rId20"/>
    <p:sldId id="561" r:id="rId21"/>
    <p:sldId id="562" r:id="rId22"/>
    <p:sldId id="566" r:id="rId23"/>
    <p:sldId id="567" r:id="rId24"/>
    <p:sldId id="564" r:id="rId25"/>
    <p:sldId id="257" r:id="rId26"/>
  </p:sldIdLst>
  <p:sldSz cx="9144000" cy="5715000" type="screen16x10"/>
  <p:notesSz cx="6797675" cy="9872663"/>
  <p:defaultTextStyle>
    <a:defPPr>
      <a:defRPr lang="en-US"/>
    </a:defPPr>
    <a:lvl1pPr marL="0" algn="l" defTabSz="713089" rtl="0" eaLnBrk="1" latinLnBrk="0" hangingPunct="1">
      <a:defRPr sz="1400" kern="1200">
        <a:solidFill>
          <a:schemeClr val="tx1"/>
        </a:solidFill>
        <a:latin typeface="+mn-lt"/>
        <a:ea typeface="+mn-ea"/>
        <a:cs typeface="+mn-cs"/>
      </a:defRPr>
    </a:lvl1pPr>
    <a:lvl2pPr marL="356545" algn="l" defTabSz="713089" rtl="0" eaLnBrk="1" latinLnBrk="0" hangingPunct="1">
      <a:defRPr sz="1400" kern="1200">
        <a:solidFill>
          <a:schemeClr val="tx1"/>
        </a:solidFill>
        <a:latin typeface="+mn-lt"/>
        <a:ea typeface="+mn-ea"/>
        <a:cs typeface="+mn-cs"/>
      </a:defRPr>
    </a:lvl2pPr>
    <a:lvl3pPr marL="713089" algn="l" defTabSz="713089" rtl="0" eaLnBrk="1" latinLnBrk="0" hangingPunct="1">
      <a:defRPr sz="1400" kern="1200">
        <a:solidFill>
          <a:schemeClr val="tx1"/>
        </a:solidFill>
        <a:latin typeface="+mn-lt"/>
        <a:ea typeface="+mn-ea"/>
        <a:cs typeface="+mn-cs"/>
      </a:defRPr>
    </a:lvl3pPr>
    <a:lvl4pPr marL="1069634" algn="l" defTabSz="713089" rtl="0" eaLnBrk="1" latinLnBrk="0" hangingPunct="1">
      <a:defRPr sz="1400" kern="1200">
        <a:solidFill>
          <a:schemeClr val="tx1"/>
        </a:solidFill>
        <a:latin typeface="+mn-lt"/>
        <a:ea typeface="+mn-ea"/>
        <a:cs typeface="+mn-cs"/>
      </a:defRPr>
    </a:lvl4pPr>
    <a:lvl5pPr marL="1426179" algn="l" defTabSz="713089" rtl="0" eaLnBrk="1" latinLnBrk="0" hangingPunct="1">
      <a:defRPr sz="1400" kern="1200">
        <a:solidFill>
          <a:schemeClr val="tx1"/>
        </a:solidFill>
        <a:latin typeface="+mn-lt"/>
        <a:ea typeface="+mn-ea"/>
        <a:cs typeface="+mn-cs"/>
      </a:defRPr>
    </a:lvl5pPr>
    <a:lvl6pPr marL="1782724" algn="l" defTabSz="713089" rtl="0" eaLnBrk="1" latinLnBrk="0" hangingPunct="1">
      <a:defRPr sz="1400" kern="1200">
        <a:solidFill>
          <a:schemeClr val="tx1"/>
        </a:solidFill>
        <a:latin typeface="+mn-lt"/>
        <a:ea typeface="+mn-ea"/>
        <a:cs typeface="+mn-cs"/>
      </a:defRPr>
    </a:lvl6pPr>
    <a:lvl7pPr marL="2139268" algn="l" defTabSz="713089" rtl="0" eaLnBrk="1" latinLnBrk="0" hangingPunct="1">
      <a:defRPr sz="1400" kern="1200">
        <a:solidFill>
          <a:schemeClr val="tx1"/>
        </a:solidFill>
        <a:latin typeface="+mn-lt"/>
        <a:ea typeface="+mn-ea"/>
        <a:cs typeface="+mn-cs"/>
      </a:defRPr>
    </a:lvl7pPr>
    <a:lvl8pPr marL="2495813" algn="l" defTabSz="713089" rtl="0" eaLnBrk="1" latinLnBrk="0" hangingPunct="1">
      <a:defRPr sz="1400" kern="1200">
        <a:solidFill>
          <a:schemeClr val="tx1"/>
        </a:solidFill>
        <a:latin typeface="+mn-lt"/>
        <a:ea typeface="+mn-ea"/>
        <a:cs typeface="+mn-cs"/>
      </a:defRPr>
    </a:lvl8pPr>
    <a:lvl9pPr marL="2852357" algn="l" defTabSz="713089"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49">
          <p15:clr>
            <a:srgbClr val="A4A3A4"/>
          </p15:clr>
        </p15:guide>
        <p15:guide id="2" orient="horz" pos="360" userDrawn="1">
          <p15:clr>
            <a:srgbClr val="A4A3A4"/>
          </p15:clr>
        </p15:guide>
        <p15:guide id="3" pos="7678" userDrawn="1">
          <p15:clr>
            <a:srgbClr val="A4A3A4"/>
          </p15:clr>
        </p15:guide>
        <p15:guide id="4" pos="910" userDrawn="1">
          <p15:clr>
            <a:srgbClr val="A4A3A4"/>
          </p15:clr>
        </p15:guide>
        <p15:guide id="5" pos="14446" userDrawn="1">
          <p15:clr>
            <a:srgbClr val="A4A3A4"/>
          </p15:clr>
        </p15:guide>
        <p15:guide id="6" orient="horz" pos="3410" userDrawn="1">
          <p15:clr>
            <a:srgbClr val="A4A3A4"/>
          </p15:clr>
        </p15:guide>
        <p15:guide id="7" orient="horz" pos="150">
          <p15:clr>
            <a:srgbClr val="A4A3A4"/>
          </p15:clr>
        </p15:guide>
        <p15:guide id="8" pos="2880">
          <p15:clr>
            <a:srgbClr val="A4A3A4"/>
          </p15:clr>
        </p15:guide>
        <p15:guide id="9" pos="341">
          <p15:clr>
            <a:srgbClr val="A4A3A4"/>
          </p15:clr>
        </p15:guide>
        <p15:guide id="10" pos="54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446"/>
    <a:srgbClr val="16622E"/>
    <a:srgbClr val="737572"/>
    <a:srgbClr val="7F7F7F"/>
    <a:srgbClr val="D6DCD8"/>
    <a:srgbClr val="88A299"/>
    <a:srgbClr val="144733"/>
    <a:srgbClr val="879F92"/>
    <a:srgbClr val="1BFFF1"/>
    <a:srgbClr val="F3B81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E837A-E742-4E31-9D03-6F6E6C5BB83F}" v="3" dt="2021-03-16T08:34:43.00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82" y="60"/>
      </p:cViewPr>
      <p:guideLst>
        <p:guide orient="horz" pos="8249"/>
        <p:guide orient="horz" pos="360"/>
        <p:guide pos="7678"/>
        <p:guide pos="910"/>
        <p:guide pos="14446"/>
        <p:guide orient="horz" pos="3410"/>
        <p:guide orient="horz" pos="150"/>
        <p:guide pos="2880"/>
        <p:guide pos="341"/>
        <p:guide pos="541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Sigismondo" userId="0968f60c-688b-4824-8929-e7aca965a88e" providerId="ADAL" clId="{C149D081-E7F7-4DD4-BD8E-0132E1CE582C}"/>
    <pc:docChg chg="undo redo custSel delSld modSld">
      <pc:chgData name="Roberto Sigismondo" userId="0968f60c-688b-4824-8929-e7aca965a88e" providerId="ADAL" clId="{C149D081-E7F7-4DD4-BD8E-0132E1CE582C}" dt="2021-02-23T17:15:48.967" v="580" actId="1076"/>
      <pc:docMkLst>
        <pc:docMk/>
      </pc:docMkLst>
      <pc:sldChg chg="del">
        <pc:chgData name="Roberto Sigismondo" userId="0968f60c-688b-4824-8929-e7aca965a88e" providerId="ADAL" clId="{C149D081-E7F7-4DD4-BD8E-0132E1CE582C}" dt="2021-02-23T16:42:58.048" v="29" actId="2696"/>
        <pc:sldMkLst>
          <pc:docMk/>
          <pc:sldMk cId="910362419" sldId="470"/>
        </pc:sldMkLst>
      </pc:sldChg>
      <pc:sldChg chg="modSp mod">
        <pc:chgData name="Roberto Sigismondo" userId="0968f60c-688b-4824-8929-e7aca965a88e" providerId="ADAL" clId="{C149D081-E7F7-4DD4-BD8E-0132E1CE582C}" dt="2021-02-23T16:42:22.178" v="25" actId="20577"/>
        <pc:sldMkLst>
          <pc:docMk/>
          <pc:sldMk cId="1332954571" sldId="511"/>
        </pc:sldMkLst>
        <pc:spChg chg="mod">
          <ac:chgData name="Roberto Sigismondo" userId="0968f60c-688b-4824-8929-e7aca965a88e" providerId="ADAL" clId="{C149D081-E7F7-4DD4-BD8E-0132E1CE582C}" dt="2021-02-23T16:42:22.178" v="25" actId="20577"/>
          <ac:spMkLst>
            <pc:docMk/>
            <pc:sldMk cId="1332954571" sldId="511"/>
            <ac:spMk id="22" creationId="{00000000-0000-0000-0000-000000000000}"/>
          </ac:spMkLst>
        </pc:spChg>
      </pc:sldChg>
      <pc:sldChg chg="addSp delSp modSp mod">
        <pc:chgData name="Roberto Sigismondo" userId="0968f60c-688b-4824-8929-e7aca965a88e" providerId="ADAL" clId="{C149D081-E7F7-4DD4-BD8E-0132E1CE582C}" dt="2021-02-23T17:15:48.967" v="580" actId="1076"/>
        <pc:sldMkLst>
          <pc:docMk/>
          <pc:sldMk cId="1593850415" sldId="524"/>
        </pc:sldMkLst>
        <pc:spChg chg="mod">
          <ac:chgData name="Roberto Sigismondo" userId="0968f60c-688b-4824-8929-e7aca965a88e" providerId="ADAL" clId="{C149D081-E7F7-4DD4-BD8E-0132E1CE582C}" dt="2021-02-23T17:15:22.453" v="574" actId="1035"/>
          <ac:spMkLst>
            <pc:docMk/>
            <pc:sldMk cId="1593850415" sldId="524"/>
            <ac:spMk id="4" creationId="{00000000-0000-0000-0000-000000000000}"/>
          </ac:spMkLst>
        </pc:spChg>
        <pc:spChg chg="add del mod">
          <ac:chgData name="Roberto Sigismondo" userId="0968f60c-688b-4824-8929-e7aca965a88e" providerId="ADAL" clId="{C149D081-E7F7-4DD4-BD8E-0132E1CE582C}" dt="2021-02-23T17:15:25.558" v="577" actId="478"/>
          <ac:spMkLst>
            <pc:docMk/>
            <pc:sldMk cId="1593850415" sldId="524"/>
            <ac:spMk id="9" creationId="{00000000-0000-0000-0000-000000000000}"/>
          </ac:spMkLst>
        </pc:spChg>
        <pc:spChg chg="mod">
          <ac:chgData name="Roberto Sigismondo" userId="0968f60c-688b-4824-8929-e7aca965a88e" providerId="ADAL" clId="{C149D081-E7F7-4DD4-BD8E-0132E1CE582C}" dt="2021-02-23T17:15:48.967" v="580" actId="1076"/>
          <ac:spMkLst>
            <pc:docMk/>
            <pc:sldMk cId="1593850415" sldId="524"/>
            <ac:spMk id="13" creationId="{00000000-0000-0000-0000-000000000000}"/>
          </ac:spMkLst>
        </pc:spChg>
        <pc:spChg chg="del">
          <ac:chgData name="Roberto Sigismondo" userId="0968f60c-688b-4824-8929-e7aca965a88e" providerId="ADAL" clId="{C149D081-E7F7-4DD4-BD8E-0132E1CE582C}" dt="2021-02-23T17:15:00.235" v="556" actId="478"/>
          <ac:spMkLst>
            <pc:docMk/>
            <pc:sldMk cId="1593850415" sldId="524"/>
            <ac:spMk id="39" creationId="{00000000-0000-0000-0000-000000000000}"/>
          </ac:spMkLst>
        </pc:spChg>
        <pc:spChg chg="mod">
          <ac:chgData name="Roberto Sigismondo" userId="0968f60c-688b-4824-8929-e7aca965a88e" providerId="ADAL" clId="{C149D081-E7F7-4DD4-BD8E-0132E1CE582C}" dt="2021-02-23T17:15:48.967" v="580" actId="1076"/>
          <ac:spMkLst>
            <pc:docMk/>
            <pc:sldMk cId="1593850415" sldId="524"/>
            <ac:spMk id="40" creationId="{00000000-0000-0000-0000-000000000000}"/>
          </ac:spMkLst>
        </pc:spChg>
        <pc:spChg chg="mod">
          <ac:chgData name="Roberto Sigismondo" userId="0968f60c-688b-4824-8929-e7aca965a88e" providerId="ADAL" clId="{C149D081-E7F7-4DD4-BD8E-0132E1CE582C}" dt="2021-02-23T17:15:25.558" v="577" actId="478"/>
          <ac:spMkLst>
            <pc:docMk/>
            <pc:sldMk cId="1593850415" sldId="524"/>
            <ac:spMk id="46" creationId="{00000000-0000-0000-0000-000000000000}"/>
          </ac:spMkLst>
        </pc:spChg>
        <pc:grpChg chg="add del">
          <ac:chgData name="Roberto Sigismondo" userId="0968f60c-688b-4824-8929-e7aca965a88e" providerId="ADAL" clId="{C149D081-E7F7-4DD4-BD8E-0132E1CE582C}" dt="2021-02-23T17:15:25.558" v="577" actId="478"/>
          <ac:grpSpMkLst>
            <pc:docMk/>
            <pc:sldMk cId="1593850415" sldId="524"/>
            <ac:grpSpMk id="2" creationId="{00000000-0000-0000-0000-000000000000}"/>
          </ac:grpSpMkLst>
        </pc:grpChg>
        <pc:grpChg chg="mod">
          <ac:chgData name="Roberto Sigismondo" userId="0968f60c-688b-4824-8929-e7aca965a88e" providerId="ADAL" clId="{C149D081-E7F7-4DD4-BD8E-0132E1CE582C}" dt="2021-02-23T17:15:48.967" v="580" actId="1076"/>
          <ac:grpSpMkLst>
            <pc:docMk/>
            <pc:sldMk cId="1593850415" sldId="524"/>
            <ac:grpSpMk id="11" creationId="{00000000-0000-0000-0000-000000000000}"/>
          </ac:grpSpMkLst>
        </pc:grpChg>
        <pc:grpChg chg="mod">
          <ac:chgData name="Roberto Sigismondo" userId="0968f60c-688b-4824-8929-e7aca965a88e" providerId="ADAL" clId="{C149D081-E7F7-4DD4-BD8E-0132E1CE582C}" dt="2021-02-23T17:15:48.967" v="580" actId="1076"/>
          <ac:grpSpMkLst>
            <pc:docMk/>
            <pc:sldMk cId="1593850415" sldId="524"/>
            <ac:grpSpMk id="12" creationId="{00000000-0000-0000-0000-000000000000}"/>
          </ac:grpSpMkLst>
        </pc:grpChg>
        <pc:grpChg chg="mod">
          <ac:chgData name="Roberto Sigismondo" userId="0968f60c-688b-4824-8929-e7aca965a88e" providerId="ADAL" clId="{C149D081-E7F7-4DD4-BD8E-0132E1CE582C}" dt="2021-02-23T17:15:32.971" v="579" actId="1076"/>
          <ac:grpSpMkLst>
            <pc:docMk/>
            <pc:sldMk cId="1593850415" sldId="524"/>
            <ac:grpSpMk id="14" creationId="{D50423CC-8923-4158-8866-648643B17ED5}"/>
          </ac:grpSpMkLst>
        </pc:grpChg>
        <pc:cxnChg chg="mod">
          <ac:chgData name="Roberto Sigismondo" userId="0968f60c-688b-4824-8929-e7aca965a88e" providerId="ADAL" clId="{C149D081-E7F7-4DD4-BD8E-0132E1CE582C}" dt="2021-02-23T17:15:22.453" v="574" actId="1035"/>
          <ac:cxnSpMkLst>
            <pc:docMk/>
            <pc:sldMk cId="1593850415" sldId="524"/>
            <ac:cxnSpMk id="48" creationId="{00000000-0000-0000-0000-000000000000}"/>
          </ac:cxnSpMkLst>
        </pc:cxnChg>
      </pc:sldChg>
      <pc:sldChg chg="delSp del mod">
        <pc:chgData name="Roberto Sigismondo" userId="0968f60c-688b-4824-8929-e7aca965a88e" providerId="ADAL" clId="{C149D081-E7F7-4DD4-BD8E-0132E1CE582C}" dt="2021-02-23T16:42:54.759" v="28" actId="2696"/>
        <pc:sldMkLst>
          <pc:docMk/>
          <pc:sldMk cId="600215630" sldId="525"/>
        </pc:sldMkLst>
        <pc:spChg chg="del">
          <ac:chgData name="Roberto Sigismondo" userId="0968f60c-688b-4824-8929-e7aca965a88e" providerId="ADAL" clId="{C149D081-E7F7-4DD4-BD8E-0132E1CE582C}" dt="2021-02-23T16:42:43.272" v="26" actId="478"/>
          <ac:spMkLst>
            <pc:docMk/>
            <pc:sldMk cId="600215630" sldId="525"/>
            <ac:spMk id="14" creationId="{08FD49F5-7B5E-43C4-8376-0BFC8F60B5EA}"/>
          </ac:spMkLst>
        </pc:spChg>
        <pc:cxnChg chg="del">
          <ac:chgData name="Roberto Sigismondo" userId="0968f60c-688b-4824-8929-e7aca965a88e" providerId="ADAL" clId="{C149D081-E7F7-4DD4-BD8E-0132E1CE582C}" dt="2021-02-23T16:42:45.140" v="27" actId="478"/>
          <ac:cxnSpMkLst>
            <pc:docMk/>
            <pc:sldMk cId="600215630" sldId="525"/>
            <ac:cxnSpMk id="15" creationId="{D01B94D6-982A-41CB-9B3E-C807D24BABF3}"/>
          </ac:cxnSpMkLst>
        </pc:cxnChg>
      </pc:sldChg>
      <pc:sldChg chg="modSp mod">
        <pc:chgData name="Roberto Sigismondo" userId="0968f60c-688b-4824-8929-e7aca965a88e" providerId="ADAL" clId="{C149D081-E7F7-4DD4-BD8E-0132E1CE582C}" dt="2021-02-23T16:44:53.509" v="37" actId="20577"/>
        <pc:sldMkLst>
          <pc:docMk/>
          <pc:sldMk cId="1768892705" sldId="555"/>
        </pc:sldMkLst>
        <pc:spChg chg="mod">
          <ac:chgData name="Roberto Sigismondo" userId="0968f60c-688b-4824-8929-e7aca965a88e" providerId="ADAL" clId="{C149D081-E7F7-4DD4-BD8E-0132E1CE582C}" dt="2021-02-23T16:44:53.509" v="37" actId="20577"/>
          <ac:spMkLst>
            <pc:docMk/>
            <pc:sldMk cId="1768892705" sldId="555"/>
            <ac:spMk id="3" creationId="{AA70A83D-F3BA-449E-AF8A-9C4491D03C0D}"/>
          </ac:spMkLst>
        </pc:spChg>
      </pc:sldChg>
      <pc:sldChg chg="modSp mod">
        <pc:chgData name="Roberto Sigismondo" userId="0968f60c-688b-4824-8929-e7aca965a88e" providerId="ADAL" clId="{C149D081-E7F7-4DD4-BD8E-0132E1CE582C}" dt="2021-02-23T16:52:58.967" v="178" actId="20577"/>
        <pc:sldMkLst>
          <pc:docMk/>
          <pc:sldMk cId="2449202963" sldId="559"/>
        </pc:sldMkLst>
        <pc:spChg chg="mod">
          <ac:chgData name="Roberto Sigismondo" userId="0968f60c-688b-4824-8929-e7aca965a88e" providerId="ADAL" clId="{C149D081-E7F7-4DD4-BD8E-0132E1CE582C}" dt="2021-02-23T16:52:58.967" v="178" actId="20577"/>
          <ac:spMkLst>
            <pc:docMk/>
            <pc:sldMk cId="2449202963" sldId="559"/>
            <ac:spMk id="3" creationId="{A6EA3BC0-CADB-4AB1-9178-A51E84BB4AF8}"/>
          </ac:spMkLst>
        </pc:spChg>
      </pc:sldChg>
      <pc:sldChg chg="addSp delSp modSp mod">
        <pc:chgData name="Roberto Sigismondo" userId="0968f60c-688b-4824-8929-e7aca965a88e" providerId="ADAL" clId="{C149D081-E7F7-4DD4-BD8E-0132E1CE582C}" dt="2021-02-23T17:14:43.710" v="555" actId="478"/>
        <pc:sldMkLst>
          <pc:docMk/>
          <pc:sldMk cId="3855318011" sldId="561"/>
        </pc:sldMkLst>
        <pc:spChg chg="add del">
          <ac:chgData name="Roberto Sigismondo" userId="0968f60c-688b-4824-8929-e7aca965a88e" providerId="ADAL" clId="{C149D081-E7F7-4DD4-BD8E-0132E1CE582C}" dt="2021-02-23T16:55:13.550" v="238" actId="478"/>
          <ac:spMkLst>
            <pc:docMk/>
            <pc:sldMk cId="3855318011" sldId="561"/>
            <ac:spMk id="2" creationId="{1D6CD18F-6D01-41FE-BAC0-B20D58EF6997}"/>
          </ac:spMkLst>
        </pc:spChg>
        <pc:spChg chg="mod">
          <ac:chgData name="Roberto Sigismondo" userId="0968f60c-688b-4824-8929-e7aca965a88e" providerId="ADAL" clId="{C149D081-E7F7-4DD4-BD8E-0132E1CE582C}" dt="2021-02-23T16:53:51.917" v="202" actId="20577"/>
          <ac:spMkLst>
            <pc:docMk/>
            <pc:sldMk cId="3855318011" sldId="561"/>
            <ac:spMk id="3" creationId="{A6EA3BC0-CADB-4AB1-9178-A51E84BB4AF8}"/>
          </ac:spMkLst>
        </pc:spChg>
        <pc:spChg chg="add mod">
          <ac:chgData name="Roberto Sigismondo" userId="0968f60c-688b-4824-8929-e7aca965a88e" providerId="ADAL" clId="{C149D081-E7F7-4DD4-BD8E-0132E1CE582C}" dt="2021-02-23T16:55:50.839" v="242" actId="14100"/>
          <ac:spMkLst>
            <pc:docMk/>
            <pc:sldMk cId="3855318011" sldId="561"/>
            <ac:spMk id="5" creationId="{0F11CDDE-D5C5-4D5B-934A-75E680C7E5A4}"/>
          </ac:spMkLst>
        </pc:spChg>
        <pc:spChg chg="add mod">
          <ac:chgData name="Roberto Sigismondo" userId="0968f60c-688b-4824-8929-e7aca965a88e" providerId="ADAL" clId="{C149D081-E7F7-4DD4-BD8E-0132E1CE582C}" dt="2021-02-23T17:04:51.079" v="359" actId="14100"/>
          <ac:spMkLst>
            <pc:docMk/>
            <pc:sldMk cId="3855318011" sldId="561"/>
            <ac:spMk id="13" creationId="{1E8D5E1E-E49D-4E3D-940A-5C0FFF806B37}"/>
          </ac:spMkLst>
        </pc:spChg>
        <pc:spChg chg="add del mod">
          <ac:chgData name="Roberto Sigismondo" userId="0968f60c-688b-4824-8929-e7aca965a88e" providerId="ADAL" clId="{C149D081-E7F7-4DD4-BD8E-0132E1CE582C}" dt="2021-02-23T17:14:43.710" v="555" actId="478"/>
          <ac:spMkLst>
            <pc:docMk/>
            <pc:sldMk cId="3855318011" sldId="561"/>
            <ac:spMk id="14" creationId="{B2521461-6549-446B-BE28-C14DE42CD4B3}"/>
          </ac:spMkLst>
        </pc:spChg>
      </pc:sldChg>
      <pc:sldChg chg="addSp modSp mod">
        <pc:chgData name="Roberto Sigismondo" userId="0968f60c-688b-4824-8929-e7aca965a88e" providerId="ADAL" clId="{C149D081-E7F7-4DD4-BD8E-0132E1CE582C}" dt="2021-02-23T17:05:55.649" v="383" actId="20577"/>
        <pc:sldMkLst>
          <pc:docMk/>
          <pc:sldMk cId="1454338120" sldId="562"/>
        </pc:sldMkLst>
        <pc:spChg chg="mod">
          <ac:chgData name="Roberto Sigismondo" userId="0968f60c-688b-4824-8929-e7aca965a88e" providerId="ADAL" clId="{C149D081-E7F7-4DD4-BD8E-0132E1CE582C}" dt="2021-02-23T17:05:37.497" v="377" actId="20577"/>
          <ac:spMkLst>
            <pc:docMk/>
            <pc:sldMk cId="1454338120" sldId="562"/>
            <ac:spMk id="7" creationId="{075080C3-CE3C-435F-A025-224BDDB14605}"/>
          </ac:spMkLst>
        </pc:spChg>
        <pc:spChg chg="add mod">
          <ac:chgData name="Roberto Sigismondo" userId="0968f60c-688b-4824-8929-e7aca965a88e" providerId="ADAL" clId="{C149D081-E7F7-4DD4-BD8E-0132E1CE582C}" dt="2021-02-23T16:56:04.964" v="246" actId="14100"/>
          <ac:spMkLst>
            <pc:docMk/>
            <pc:sldMk cId="1454338120" sldId="562"/>
            <ac:spMk id="10" creationId="{673277A2-3755-4BEB-9C53-49DD937A68FD}"/>
          </ac:spMkLst>
        </pc:spChg>
        <pc:spChg chg="add mod">
          <ac:chgData name="Roberto Sigismondo" userId="0968f60c-688b-4824-8929-e7aca965a88e" providerId="ADAL" clId="{C149D081-E7F7-4DD4-BD8E-0132E1CE582C}" dt="2021-02-23T17:05:55.649" v="383" actId="20577"/>
          <ac:spMkLst>
            <pc:docMk/>
            <pc:sldMk cId="1454338120" sldId="562"/>
            <ac:spMk id="12" creationId="{6E18DDC4-75AB-4B28-AADD-167BEE1546BC}"/>
          </ac:spMkLst>
        </pc:spChg>
      </pc:sldChg>
      <pc:sldChg chg="del">
        <pc:chgData name="Roberto Sigismondo" userId="0968f60c-688b-4824-8929-e7aca965a88e" providerId="ADAL" clId="{C149D081-E7F7-4DD4-BD8E-0132E1CE582C}" dt="2021-02-23T16:56:37.287" v="285" actId="2696"/>
        <pc:sldMkLst>
          <pc:docMk/>
          <pc:sldMk cId="2547471323" sldId="563"/>
        </pc:sldMkLst>
      </pc:sldChg>
      <pc:sldChg chg="modSp mod">
        <pc:chgData name="Roberto Sigismondo" userId="0968f60c-688b-4824-8929-e7aca965a88e" providerId="ADAL" clId="{C149D081-E7F7-4DD4-BD8E-0132E1CE582C}" dt="2021-02-23T17:14:06.183" v="552" actId="20577"/>
        <pc:sldMkLst>
          <pc:docMk/>
          <pc:sldMk cId="351164772" sldId="564"/>
        </pc:sldMkLst>
        <pc:spChg chg="mod">
          <ac:chgData name="Roberto Sigismondo" userId="0968f60c-688b-4824-8929-e7aca965a88e" providerId="ADAL" clId="{C149D081-E7F7-4DD4-BD8E-0132E1CE582C}" dt="2021-02-23T17:14:06.183" v="552" actId="20577"/>
          <ac:spMkLst>
            <pc:docMk/>
            <pc:sldMk cId="351164772" sldId="564"/>
            <ac:spMk id="7" creationId="{075080C3-CE3C-435F-A025-224BDDB14605}"/>
          </ac:spMkLst>
        </pc:spChg>
      </pc:sldChg>
      <pc:sldChg chg="addSp delSp modSp mod">
        <pc:chgData name="Roberto Sigismondo" userId="0968f60c-688b-4824-8929-e7aca965a88e" providerId="ADAL" clId="{C149D081-E7F7-4DD4-BD8E-0132E1CE582C}" dt="2021-02-23T17:02:54.357" v="315" actId="1076"/>
        <pc:sldMkLst>
          <pc:docMk/>
          <pc:sldMk cId="3747899376" sldId="567"/>
        </pc:sldMkLst>
        <pc:spChg chg="add del mod">
          <ac:chgData name="Roberto Sigismondo" userId="0968f60c-688b-4824-8929-e7aca965a88e" providerId="ADAL" clId="{C149D081-E7F7-4DD4-BD8E-0132E1CE582C}" dt="2021-02-23T17:02:54.357" v="315" actId="1076"/>
          <ac:spMkLst>
            <pc:docMk/>
            <pc:sldMk cId="3747899376" sldId="567"/>
            <ac:spMk id="2" creationId="{B3A9E3D7-4D03-400E-BD73-A250FA7234F5}"/>
          </ac:spMkLst>
        </pc:spChg>
        <pc:spChg chg="mod">
          <ac:chgData name="Roberto Sigismondo" userId="0968f60c-688b-4824-8929-e7aca965a88e" providerId="ADAL" clId="{C149D081-E7F7-4DD4-BD8E-0132E1CE582C}" dt="2021-02-23T17:02:54.357" v="315" actId="1076"/>
          <ac:spMkLst>
            <pc:docMk/>
            <pc:sldMk cId="3747899376" sldId="567"/>
            <ac:spMk id="3" creationId="{CFED9F13-171C-416F-A6AF-5844A1ECC94A}"/>
          </ac:spMkLst>
        </pc:spChg>
        <pc:graphicFrameChg chg="add del mod">
          <ac:chgData name="Roberto Sigismondo" userId="0968f60c-688b-4824-8929-e7aca965a88e" providerId="ADAL" clId="{C149D081-E7F7-4DD4-BD8E-0132E1CE582C}" dt="2021-02-23T17:02:07.189" v="306"/>
          <ac:graphicFrameMkLst>
            <pc:docMk/>
            <pc:sldMk cId="3747899376" sldId="567"/>
            <ac:graphicFrameMk id="5" creationId="{867F1233-EF67-40E9-87CA-2E35AA46A513}"/>
          </ac:graphicFrameMkLst>
        </pc:graphicFrameChg>
        <pc:picChg chg="add mod">
          <ac:chgData name="Roberto Sigismondo" userId="0968f60c-688b-4824-8929-e7aca965a88e" providerId="ADAL" clId="{C149D081-E7F7-4DD4-BD8E-0132E1CE582C}" dt="2021-02-23T17:02:18.012" v="308" actId="1076"/>
          <ac:picMkLst>
            <pc:docMk/>
            <pc:sldMk cId="3747899376" sldId="567"/>
            <ac:picMk id="7" creationId="{8F2495D4-4AF3-4CEA-ACD3-7406E07E790F}"/>
          </ac:picMkLst>
        </pc:picChg>
        <pc:picChg chg="del">
          <ac:chgData name="Roberto Sigismondo" userId="0968f60c-688b-4824-8929-e7aca965a88e" providerId="ADAL" clId="{C149D081-E7F7-4DD4-BD8E-0132E1CE582C}" dt="2021-02-23T16:56:47.901" v="287" actId="478"/>
          <ac:picMkLst>
            <pc:docMk/>
            <pc:sldMk cId="3747899376" sldId="567"/>
            <ac:picMk id="10" creationId="{395BF318-4E9A-45E0-A850-26A29C3ACB30}"/>
          </ac:picMkLst>
        </pc:picChg>
        <pc:picChg chg="add del mod">
          <ac:chgData name="Roberto Sigismondo" userId="0968f60c-688b-4824-8929-e7aca965a88e" providerId="ADAL" clId="{C149D081-E7F7-4DD4-BD8E-0132E1CE582C}" dt="2021-02-23T17:02:01.612" v="300" actId="478"/>
          <ac:picMkLst>
            <pc:docMk/>
            <pc:sldMk cId="3747899376" sldId="567"/>
            <ac:picMk id="12" creationId="{5818E7B5-9456-412E-8EDC-D4C1C546416D}"/>
          </ac:picMkLst>
        </pc:picChg>
        <pc:cxnChg chg="mod">
          <ac:chgData name="Roberto Sigismondo" userId="0968f60c-688b-4824-8929-e7aca965a88e" providerId="ADAL" clId="{C149D081-E7F7-4DD4-BD8E-0132E1CE582C}" dt="2021-02-23T17:02:54.357" v="315" actId="1076"/>
          <ac:cxnSpMkLst>
            <pc:docMk/>
            <pc:sldMk cId="3747899376" sldId="567"/>
            <ac:cxnSpMk id="9" creationId="{10A38E1F-CBAA-44BF-90D3-FBD8FA55FE69}"/>
          </ac:cxnSpMkLst>
        </pc:cxnChg>
      </pc:sldChg>
      <pc:sldChg chg="del">
        <pc:chgData name="Roberto Sigismondo" userId="0968f60c-688b-4824-8929-e7aca965a88e" providerId="ADAL" clId="{C149D081-E7F7-4DD4-BD8E-0132E1CE582C}" dt="2021-02-23T16:56:42.336" v="286" actId="2696"/>
        <pc:sldMkLst>
          <pc:docMk/>
          <pc:sldMk cId="1223925590" sldId="568"/>
        </pc:sldMkLst>
      </pc:sldChg>
      <pc:sldChg chg="modSp mod">
        <pc:chgData name="Roberto Sigismondo" userId="0968f60c-688b-4824-8929-e7aca965a88e" providerId="ADAL" clId="{C149D081-E7F7-4DD4-BD8E-0132E1CE582C}" dt="2021-02-23T16:44:24.044" v="35" actId="20577"/>
        <pc:sldMkLst>
          <pc:docMk/>
          <pc:sldMk cId="396522177" sldId="569"/>
        </pc:sldMkLst>
        <pc:spChg chg="mod">
          <ac:chgData name="Roberto Sigismondo" userId="0968f60c-688b-4824-8929-e7aca965a88e" providerId="ADAL" clId="{C149D081-E7F7-4DD4-BD8E-0132E1CE582C}" dt="2021-02-23T16:44:24.044" v="35" actId="20577"/>
          <ac:spMkLst>
            <pc:docMk/>
            <pc:sldMk cId="396522177" sldId="569"/>
            <ac:spMk id="3" creationId="{AA70A83D-F3BA-449E-AF8A-9C4491D03C0D}"/>
          </ac:spMkLst>
        </pc:spChg>
      </pc:sldChg>
      <pc:sldChg chg="del">
        <pc:chgData name="Roberto Sigismondo" userId="0968f60c-688b-4824-8929-e7aca965a88e" providerId="ADAL" clId="{C149D081-E7F7-4DD4-BD8E-0132E1CE582C}" dt="2021-02-23T16:53:07.824" v="179" actId="2696"/>
        <pc:sldMkLst>
          <pc:docMk/>
          <pc:sldMk cId="3894968845" sldId="570"/>
        </pc:sldMkLst>
      </pc:sldChg>
      <pc:sldChg chg="addSp delSp modSp mod">
        <pc:chgData name="Roberto Sigismondo" userId="0968f60c-688b-4824-8929-e7aca965a88e" providerId="ADAL" clId="{C149D081-E7F7-4DD4-BD8E-0132E1CE582C}" dt="2021-02-23T16:52:17.777" v="177" actId="20577"/>
        <pc:sldMkLst>
          <pc:docMk/>
          <pc:sldMk cId="1644280823" sldId="571"/>
        </pc:sldMkLst>
        <pc:spChg chg="add del mod">
          <ac:chgData name="Roberto Sigismondo" userId="0968f60c-688b-4824-8929-e7aca965a88e" providerId="ADAL" clId="{C149D081-E7F7-4DD4-BD8E-0132E1CE582C}" dt="2021-02-23T16:47:37.923" v="44"/>
          <ac:spMkLst>
            <pc:docMk/>
            <pc:sldMk cId="1644280823" sldId="571"/>
            <ac:spMk id="3" creationId="{FB238627-99CB-4DC9-A66F-66D5F91C25C6}"/>
          </ac:spMkLst>
        </pc:spChg>
        <pc:spChg chg="mod">
          <ac:chgData name="Roberto Sigismondo" userId="0968f60c-688b-4824-8929-e7aca965a88e" providerId="ADAL" clId="{C149D081-E7F7-4DD4-BD8E-0132E1CE582C}" dt="2021-02-23T16:52:17.777" v="177" actId="20577"/>
          <ac:spMkLst>
            <pc:docMk/>
            <pc:sldMk cId="1644280823" sldId="571"/>
            <ac:spMk id="4" creationId="{00000000-0000-0000-0000-000000000000}"/>
          </ac:spMkLst>
        </pc:spChg>
        <pc:spChg chg="add del mod">
          <ac:chgData name="Roberto Sigismondo" userId="0968f60c-688b-4824-8929-e7aca965a88e" providerId="ADAL" clId="{C149D081-E7F7-4DD4-BD8E-0132E1CE582C}" dt="2021-02-23T16:47:37.923" v="44"/>
          <ac:spMkLst>
            <pc:docMk/>
            <pc:sldMk cId="1644280823" sldId="571"/>
            <ac:spMk id="5" creationId="{34E1433D-B9DF-47D6-AD64-701121EBC3F4}"/>
          </ac:spMkLst>
        </pc:spChg>
        <pc:spChg chg="add del mod">
          <ac:chgData name="Roberto Sigismondo" userId="0968f60c-688b-4824-8929-e7aca965a88e" providerId="ADAL" clId="{C149D081-E7F7-4DD4-BD8E-0132E1CE582C}" dt="2021-02-23T16:48:43.926" v="103"/>
          <ac:spMkLst>
            <pc:docMk/>
            <pc:sldMk cId="1644280823" sldId="571"/>
            <ac:spMk id="10" creationId="{5ED8FB51-2FF0-411F-A569-C95026B46EBA}"/>
          </ac:spMkLst>
        </pc:spChg>
        <pc:spChg chg="add mod">
          <ac:chgData name="Roberto Sigismondo" userId="0968f60c-688b-4824-8929-e7aca965a88e" providerId="ADAL" clId="{C149D081-E7F7-4DD4-BD8E-0132E1CE582C}" dt="2021-02-23T16:52:08.185" v="160" actId="20577"/>
          <ac:spMkLst>
            <pc:docMk/>
            <pc:sldMk cId="1644280823" sldId="571"/>
            <ac:spMk id="18" creationId="{B82DB473-35B8-4A06-86D0-762659FB2ED6}"/>
          </ac:spMkLst>
        </pc:spChg>
        <pc:graphicFrameChg chg="add del mod">
          <ac:chgData name="Roberto Sigismondo" userId="0968f60c-688b-4824-8929-e7aca965a88e" providerId="ADAL" clId="{C149D081-E7F7-4DD4-BD8E-0132E1CE582C}" dt="2021-02-23T16:47:37.923" v="44"/>
          <ac:graphicFrameMkLst>
            <pc:docMk/>
            <pc:sldMk cId="1644280823" sldId="571"/>
            <ac:graphicFrameMk id="2" creationId="{05F0728A-232F-4ED3-9AFB-C0B42482C703}"/>
          </ac:graphicFrameMkLst>
        </pc:graphicFrameChg>
        <pc:graphicFrameChg chg="del">
          <ac:chgData name="Roberto Sigismondo" userId="0968f60c-688b-4824-8929-e7aca965a88e" providerId="ADAL" clId="{C149D081-E7F7-4DD4-BD8E-0132E1CE582C}" dt="2021-02-23T16:47:22.131" v="38" actId="478"/>
          <ac:graphicFrameMkLst>
            <pc:docMk/>
            <pc:sldMk cId="1644280823" sldId="571"/>
            <ac:graphicFrameMk id="7" creationId="{A8283018-AA5B-41BF-AA7A-8114CAF5DE90}"/>
          </ac:graphicFrameMkLst>
        </pc:graphicFrameChg>
        <pc:graphicFrameChg chg="add del mod">
          <ac:chgData name="Roberto Sigismondo" userId="0968f60c-688b-4824-8929-e7aca965a88e" providerId="ADAL" clId="{C149D081-E7F7-4DD4-BD8E-0132E1CE582C}" dt="2021-02-23T16:48:09.628" v="92"/>
          <ac:graphicFrameMkLst>
            <pc:docMk/>
            <pc:sldMk cId="1644280823" sldId="571"/>
            <ac:graphicFrameMk id="8" creationId="{D50391D7-4C64-4674-8932-BAB6737ECA67}"/>
          </ac:graphicFrameMkLst>
        </pc:graphicFrameChg>
        <pc:graphicFrameChg chg="add del mod">
          <ac:chgData name="Roberto Sigismondo" userId="0968f60c-688b-4824-8929-e7aca965a88e" providerId="ADAL" clId="{C149D081-E7F7-4DD4-BD8E-0132E1CE582C}" dt="2021-02-23T16:48:18.256" v="94" actId="21"/>
          <ac:graphicFrameMkLst>
            <pc:docMk/>
            <pc:sldMk cId="1644280823" sldId="571"/>
            <ac:graphicFrameMk id="9" creationId="{F13DEAB0-6F9B-4FE7-AD6C-6B9680360C98}"/>
          </ac:graphicFrameMkLst>
        </pc:graphicFrameChg>
        <pc:graphicFrameChg chg="add del mod">
          <ac:chgData name="Roberto Sigismondo" userId="0968f60c-688b-4824-8929-e7aca965a88e" providerId="ADAL" clId="{C149D081-E7F7-4DD4-BD8E-0132E1CE582C}" dt="2021-02-23T16:48:42.037" v="99"/>
          <ac:graphicFrameMkLst>
            <pc:docMk/>
            <pc:sldMk cId="1644280823" sldId="571"/>
            <ac:graphicFrameMk id="12" creationId="{0EE709F0-7F1D-46F5-B398-C5F757D9C3A8}"/>
          </ac:graphicFrameMkLst>
        </pc:graphicFrameChg>
        <pc:graphicFrameChg chg="add del mod modGraphic">
          <ac:chgData name="Roberto Sigismondo" userId="0968f60c-688b-4824-8929-e7aca965a88e" providerId="ADAL" clId="{C149D081-E7F7-4DD4-BD8E-0132E1CE582C}" dt="2021-02-23T16:49:14.375" v="111" actId="478"/>
          <ac:graphicFrameMkLst>
            <pc:docMk/>
            <pc:sldMk cId="1644280823" sldId="571"/>
            <ac:graphicFrameMk id="14" creationId="{5770F041-4322-42BE-A7E0-F5453A4250E1}"/>
          </ac:graphicFrameMkLst>
        </pc:graphicFrameChg>
        <pc:graphicFrameChg chg="add del mod">
          <ac:chgData name="Roberto Sigismondo" userId="0968f60c-688b-4824-8929-e7aca965a88e" providerId="ADAL" clId="{C149D081-E7F7-4DD4-BD8E-0132E1CE582C}" dt="2021-02-23T16:49:26.544" v="115"/>
          <ac:graphicFrameMkLst>
            <pc:docMk/>
            <pc:sldMk cId="1644280823" sldId="571"/>
            <ac:graphicFrameMk id="15" creationId="{E153F8C5-50BB-4F52-9BBB-D68B4E25FFAB}"/>
          </ac:graphicFrameMkLst>
        </pc:graphicFrameChg>
        <pc:graphicFrameChg chg="add del mod">
          <ac:chgData name="Roberto Sigismondo" userId="0968f60c-688b-4824-8929-e7aca965a88e" providerId="ADAL" clId="{C149D081-E7F7-4DD4-BD8E-0132E1CE582C}" dt="2021-02-23T16:49:39.980" v="118" actId="478"/>
          <ac:graphicFrameMkLst>
            <pc:docMk/>
            <pc:sldMk cId="1644280823" sldId="571"/>
            <ac:graphicFrameMk id="16" creationId="{8373E543-4109-4561-8A84-76AEB9281B23}"/>
          </ac:graphicFrameMkLst>
        </pc:graphicFrameChg>
        <pc:picChg chg="add del">
          <ac:chgData name="Roberto Sigismondo" userId="0968f60c-688b-4824-8929-e7aca965a88e" providerId="ADAL" clId="{C149D081-E7F7-4DD4-BD8E-0132E1CE582C}" dt="2021-02-23T16:48:43.926" v="101"/>
          <ac:picMkLst>
            <pc:docMk/>
            <pc:sldMk cId="1644280823" sldId="571"/>
            <ac:picMk id="13" creationId="{7E848853-FEA2-47A2-8AED-3FF20CE0699D}"/>
          </ac:picMkLst>
        </pc:picChg>
      </pc:sldChg>
    </pc:docChg>
  </pc:docChgLst>
  <pc:docChgLst>
    <pc:chgData name="Roberto Sigismondo" userId="0968f60c-688b-4824-8929-e7aca965a88e" providerId="ADAL" clId="{715E837A-E742-4E31-9D03-6F6E6C5BB83F}"/>
    <pc:docChg chg="undo custSel modSld">
      <pc:chgData name="Roberto Sigismondo" userId="0968f60c-688b-4824-8929-e7aca965a88e" providerId="ADAL" clId="{715E837A-E742-4E31-9D03-6F6E6C5BB83F}" dt="2021-03-16T14:03:27.443" v="91" actId="20577"/>
      <pc:docMkLst>
        <pc:docMk/>
      </pc:docMkLst>
      <pc:sldChg chg="addSp delSp modSp mod">
        <pc:chgData name="Roberto Sigismondo" userId="0968f60c-688b-4824-8929-e7aca965a88e" providerId="ADAL" clId="{715E837A-E742-4E31-9D03-6F6E6C5BB83F}" dt="2021-03-16T08:34:18.294" v="79" actId="20577"/>
        <pc:sldMkLst>
          <pc:docMk/>
          <pc:sldMk cId="1010933588" sldId="558"/>
        </pc:sldMkLst>
        <pc:spChg chg="add del mod">
          <ac:chgData name="Roberto Sigismondo" userId="0968f60c-688b-4824-8929-e7aca965a88e" providerId="ADAL" clId="{715E837A-E742-4E31-9D03-6F6E6C5BB83F}" dt="2021-03-16T08:34:18.294" v="79" actId="20577"/>
          <ac:spMkLst>
            <pc:docMk/>
            <pc:sldMk cId="1010933588" sldId="558"/>
            <ac:spMk id="2" creationId="{8BAF144E-32DB-4740-956E-376DBA533EE7}"/>
          </ac:spMkLst>
        </pc:spChg>
        <pc:picChg chg="mod">
          <ac:chgData name="Roberto Sigismondo" userId="0968f60c-688b-4824-8929-e7aca965a88e" providerId="ADAL" clId="{715E837A-E742-4E31-9D03-6F6E6C5BB83F}" dt="2021-03-16T08:33:05.948" v="50" actId="1076"/>
          <ac:picMkLst>
            <pc:docMk/>
            <pc:sldMk cId="1010933588" sldId="558"/>
            <ac:picMk id="8" creationId="{CC8F8256-A659-4185-ACB3-FA29EA4F6A59}"/>
          </ac:picMkLst>
        </pc:picChg>
      </pc:sldChg>
      <pc:sldChg chg="addSp modSp mod">
        <pc:chgData name="Roberto Sigismondo" userId="0968f60c-688b-4824-8929-e7aca965a88e" providerId="ADAL" clId="{715E837A-E742-4E31-9D03-6F6E6C5BB83F}" dt="2021-03-16T08:32:47.275" v="47" actId="1076"/>
        <pc:sldMkLst>
          <pc:docMk/>
          <pc:sldMk cId="3855318011" sldId="561"/>
        </pc:sldMkLst>
        <pc:spChg chg="mod">
          <ac:chgData name="Roberto Sigismondo" userId="0968f60c-688b-4824-8929-e7aca965a88e" providerId="ADAL" clId="{715E837A-E742-4E31-9D03-6F6E6C5BB83F}" dt="2021-03-16T08:31:55.273" v="2" actId="1076"/>
          <ac:spMkLst>
            <pc:docMk/>
            <pc:sldMk cId="3855318011" sldId="561"/>
            <ac:spMk id="5" creationId="{0F11CDDE-D5C5-4D5B-934A-75E680C7E5A4}"/>
          </ac:spMkLst>
        </pc:spChg>
        <pc:spChg chg="mod">
          <ac:chgData name="Roberto Sigismondo" userId="0968f60c-688b-4824-8929-e7aca965a88e" providerId="ADAL" clId="{715E837A-E742-4E31-9D03-6F6E6C5BB83F}" dt="2021-03-16T08:32:18.799" v="41" actId="1076"/>
          <ac:spMkLst>
            <pc:docMk/>
            <pc:sldMk cId="3855318011" sldId="561"/>
            <ac:spMk id="8" creationId="{992A4D91-0631-494A-967C-FE58522C9F87}"/>
          </ac:spMkLst>
        </pc:spChg>
        <pc:spChg chg="mod">
          <ac:chgData name="Roberto Sigismondo" userId="0968f60c-688b-4824-8929-e7aca965a88e" providerId="ADAL" clId="{715E837A-E742-4E31-9D03-6F6E6C5BB83F}" dt="2021-03-16T08:32:41.271" v="45" actId="1076"/>
          <ac:spMkLst>
            <pc:docMk/>
            <pc:sldMk cId="3855318011" sldId="561"/>
            <ac:spMk id="13" creationId="{1E8D5E1E-E49D-4E3D-940A-5C0FFF806B37}"/>
          </ac:spMkLst>
        </pc:spChg>
        <pc:spChg chg="add mod">
          <ac:chgData name="Roberto Sigismondo" userId="0968f60c-688b-4824-8929-e7aca965a88e" providerId="ADAL" clId="{715E837A-E742-4E31-9D03-6F6E6C5BB83F}" dt="2021-03-16T08:32:33.420" v="44" actId="1076"/>
          <ac:spMkLst>
            <pc:docMk/>
            <pc:sldMk cId="3855318011" sldId="561"/>
            <ac:spMk id="14" creationId="{D93EA797-A327-4B23-BAAA-D76E6CA91E55}"/>
          </ac:spMkLst>
        </pc:spChg>
        <pc:spChg chg="add mod">
          <ac:chgData name="Roberto Sigismondo" userId="0968f60c-688b-4824-8929-e7aca965a88e" providerId="ADAL" clId="{715E837A-E742-4E31-9D03-6F6E6C5BB83F}" dt="2021-03-16T08:32:47.275" v="47" actId="1076"/>
          <ac:spMkLst>
            <pc:docMk/>
            <pc:sldMk cId="3855318011" sldId="561"/>
            <ac:spMk id="15" creationId="{03916D70-D1C7-449B-940D-7AA1D170964A}"/>
          </ac:spMkLst>
        </pc:spChg>
      </pc:sldChg>
      <pc:sldChg chg="addSp modSp mod">
        <pc:chgData name="Roberto Sigismondo" userId="0968f60c-688b-4824-8929-e7aca965a88e" providerId="ADAL" clId="{715E837A-E742-4E31-9D03-6F6E6C5BB83F}" dt="2021-03-16T08:34:52.059" v="84" actId="1076"/>
        <pc:sldMkLst>
          <pc:docMk/>
          <pc:sldMk cId="3747899376" sldId="567"/>
        </pc:sldMkLst>
        <pc:spChg chg="mod">
          <ac:chgData name="Roberto Sigismondo" userId="0968f60c-688b-4824-8929-e7aca965a88e" providerId="ADAL" clId="{715E837A-E742-4E31-9D03-6F6E6C5BB83F}" dt="2021-03-16T08:34:43.006" v="82" actId="164"/>
          <ac:spMkLst>
            <pc:docMk/>
            <pc:sldMk cId="3747899376" sldId="567"/>
            <ac:spMk id="2" creationId="{B3A9E3D7-4D03-400E-BD73-A250FA7234F5}"/>
          </ac:spMkLst>
        </pc:spChg>
        <pc:spChg chg="mod">
          <ac:chgData name="Roberto Sigismondo" userId="0968f60c-688b-4824-8929-e7aca965a88e" providerId="ADAL" clId="{715E837A-E742-4E31-9D03-6F6E6C5BB83F}" dt="2021-03-16T08:34:43.006" v="82" actId="164"/>
          <ac:spMkLst>
            <pc:docMk/>
            <pc:sldMk cId="3747899376" sldId="567"/>
            <ac:spMk id="3" creationId="{CFED9F13-171C-416F-A6AF-5844A1ECC94A}"/>
          </ac:spMkLst>
        </pc:spChg>
        <pc:grpChg chg="add mod">
          <ac:chgData name="Roberto Sigismondo" userId="0968f60c-688b-4824-8929-e7aca965a88e" providerId="ADAL" clId="{715E837A-E742-4E31-9D03-6F6E6C5BB83F}" dt="2021-03-16T08:34:52.059" v="84" actId="1076"/>
          <ac:grpSpMkLst>
            <pc:docMk/>
            <pc:sldMk cId="3747899376" sldId="567"/>
            <ac:grpSpMk id="5" creationId="{A4FBF7F5-873A-4467-8049-C29D7673B8A7}"/>
          </ac:grpSpMkLst>
        </pc:grpChg>
        <pc:cxnChg chg="mod">
          <ac:chgData name="Roberto Sigismondo" userId="0968f60c-688b-4824-8929-e7aca965a88e" providerId="ADAL" clId="{715E837A-E742-4E31-9D03-6F6E6C5BB83F}" dt="2021-03-16T08:34:43.006" v="82" actId="164"/>
          <ac:cxnSpMkLst>
            <pc:docMk/>
            <pc:sldMk cId="3747899376" sldId="567"/>
            <ac:cxnSpMk id="9" creationId="{10A38E1F-CBAA-44BF-90D3-FBD8FA55FE69}"/>
          </ac:cxnSpMkLst>
        </pc:cxnChg>
      </pc:sldChg>
      <pc:sldChg chg="modSp mod">
        <pc:chgData name="Roberto Sigismondo" userId="0968f60c-688b-4824-8929-e7aca965a88e" providerId="ADAL" clId="{715E837A-E742-4E31-9D03-6F6E6C5BB83F}" dt="2021-03-16T14:03:27.443" v="91" actId="20577"/>
        <pc:sldMkLst>
          <pc:docMk/>
          <pc:sldMk cId="396522177" sldId="569"/>
        </pc:sldMkLst>
        <pc:spChg chg="mod">
          <ac:chgData name="Roberto Sigismondo" userId="0968f60c-688b-4824-8929-e7aca965a88e" providerId="ADAL" clId="{715E837A-E742-4E31-9D03-6F6E6C5BB83F}" dt="2021-03-16T14:03:27.443" v="91" actId="20577"/>
          <ac:spMkLst>
            <pc:docMk/>
            <pc:sldMk cId="396522177" sldId="569"/>
            <ac:spMk id="3" creationId="{AA70A83D-F3BA-449E-AF8A-9C4491D03C0D}"/>
          </ac:spMkLst>
        </pc:spChg>
      </pc:sldChg>
    </pc:docChg>
  </pc:docChgLst>
  <pc:docChgLst>
    <pc:chgData name="Madalina Nunu" userId="42956612-5505-4a4a-b7f9-afa42e29e1ae" providerId="ADAL" clId="{91241536-0DB3-4CBF-8E3C-97412F47AEB2}"/>
    <pc:docChg chg="undo custSel addSld delSld modSld">
      <pc:chgData name="Madalina Nunu" userId="42956612-5505-4a4a-b7f9-afa42e29e1ae" providerId="ADAL" clId="{91241536-0DB3-4CBF-8E3C-97412F47AEB2}" dt="2021-01-12T12:59:51.642" v="1629" actId="20577"/>
      <pc:docMkLst>
        <pc:docMk/>
      </pc:docMkLst>
      <pc:sldChg chg="modSp mod">
        <pc:chgData name="Madalina Nunu" userId="42956612-5505-4a4a-b7f9-afa42e29e1ae" providerId="ADAL" clId="{91241536-0DB3-4CBF-8E3C-97412F47AEB2}" dt="2021-01-08T09:30:13.114" v="528" actId="20577"/>
        <pc:sldMkLst>
          <pc:docMk/>
          <pc:sldMk cId="600215630" sldId="525"/>
        </pc:sldMkLst>
        <pc:spChg chg="mod">
          <ac:chgData name="Madalina Nunu" userId="42956612-5505-4a4a-b7f9-afa42e29e1ae" providerId="ADAL" clId="{91241536-0DB3-4CBF-8E3C-97412F47AEB2}" dt="2021-01-08T09:30:13.114" v="528" actId="20577"/>
          <ac:spMkLst>
            <pc:docMk/>
            <pc:sldMk cId="600215630" sldId="525"/>
            <ac:spMk id="7" creationId="{A4AD4D0E-D3F7-40D5-866F-94BC8F521AF7}"/>
          </ac:spMkLst>
        </pc:spChg>
      </pc:sldChg>
      <pc:sldChg chg="del">
        <pc:chgData name="Madalina Nunu" userId="42956612-5505-4a4a-b7f9-afa42e29e1ae" providerId="ADAL" clId="{91241536-0DB3-4CBF-8E3C-97412F47AEB2}" dt="2021-01-10T21:20:13.175" v="542" actId="47"/>
        <pc:sldMkLst>
          <pc:docMk/>
          <pc:sldMk cId="3548430586" sldId="554"/>
        </pc:sldMkLst>
      </pc:sldChg>
      <pc:sldChg chg="modSp mod">
        <pc:chgData name="Madalina Nunu" userId="42956612-5505-4a4a-b7f9-afa42e29e1ae" providerId="ADAL" clId="{91241536-0DB3-4CBF-8E3C-97412F47AEB2}" dt="2021-01-10T21:20:27.595" v="549" actId="20577"/>
        <pc:sldMkLst>
          <pc:docMk/>
          <pc:sldMk cId="1768892705" sldId="555"/>
        </pc:sldMkLst>
        <pc:spChg chg="mod">
          <ac:chgData name="Madalina Nunu" userId="42956612-5505-4a4a-b7f9-afa42e29e1ae" providerId="ADAL" clId="{91241536-0DB3-4CBF-8E3C-97412F47AEB2}" dt="2021-01-10T21:20:27.595" v="549" actId="20577"/>
          <ac:spMkLst>
            <pc:docMk/>
            <pc:sldMk cId="1768892705" sldId="555"/>
            <ac:spMk id="3" creationId="{AA70A83D-F3BA-449E-AF8A-9C4491D03C0D}"/>
          </ac:spMkLst>
        </pc:spChg>
      </pc:sldChg>
      <pc:sldChg chg="modSp mod">
        <pc:chgData name="Madalina Nunu" userId="42956612-5505-4a4a-b7f9-afa42e29e1ae" providerId="ADAL" clId="{91241536-0DB3-4CBF-8E3C-97412F47AEB2}" dt="2021-01-12T12:41:41.893" v="1333" actId="6549"/>
        <pc:sldMkLst>
          <pc:docMk/>
          <pc:sldMk cId="2449202963" sldId="559"/>
        </pc:sldMkLst>
        <pc:spChg chg="mod">
          <ac:chgData name="Madalina Nunu" userId="42956612-5505-4a4a-b7f9-afa42e29e1ae" providerId="ADAL" clId="{91241536-0DB3-4CBF-8E3C-97412F47AEB2}" dt="2021-01-12T12:41:41.893" v="1333" actId="6549"/>
          <ac:spMkLst>
            <pc:docMk/>
            <pc:sldMk cId="2449202963" sldId="559"/>
            <ac:spMk id="3" creationId="{A6EA3BC0-CADB-4AB1-9178-A51E84BB4AF8}"/>
          </ac:spMkLst>
        </pc:spChg>
      </pc:sldChg>
      <pc:sldChg chg="del">
        <pc:chgData name="Madalina Nunu" userId="42956612-5505-4a4a-b7f9-afa42e29e1ae" providerId="ADAL" clId="{91241536-0DB3-4CBF-8E3C-97412F47AEB2}" dt="2021-01-10T21:20:51.510" v="554" actId="47"/>
        <pc:sldMkLst>
          <pc:docMk/>
          <pc:sldMk cId="2515977217" sldId="560"/>
        </pc:sldMkLst>
      </pc:sldChg>
      <pc:sldChg chg="modNotesTx">
        <pc:chgData name="Madalina Nunu" userId="42956612-5505-4a4a-b7f9-afa42e29e1ae" providerId="ADAL" clId="{91241536-0DB3-4CBF-8E3C-97412F47AEB2}" dt="2021-01-12T12:50:22.975" v="1548"/>
        <pc:sldMkLst>
          <pc:docMk/>
          <pc:sldMk cId="3855318011" sldId="561"/>
        </pc:sldMkLst>
      </pc:sldChg>
      <pc:sldChg chg="modSp mod modNotesTx">
        <pc:chgData name="Madalina Nunu" userId="42956612-5505-4a4a-b7f9-afa42e29e1ae" providerId="ADAL" clId="{91241536-0DB3-4CBF-8E3C-97412F47AEB2}" dt="2021-01-12T12:55:02.038" v="1603" actId="20577"/>
        <pc:sldMkLst>
          <pc:docMk/>
          <pc:sldMk cId="1454338120" sldId="562"/>
        </pc:sldMkLst>
        <pc:spChg chg="mod">
          <ac:chgData name="Madalina Nunu" userId="42956612-5505-4a4a-b7f9-afa42e29e1ae" providerId="ADAL" clId="{91241536-0DB3-4CBF-8E3C-97412F47AEB2}" dt="2021-01-12T12:55:02.038" v="1603" actId="20577"/>
          <ac:spMkLst>
            <pc:docMk/>
            <pc:sldMk cId="1454338120" sldId="562"/>
            <ac:spMk id="7" creationId="{075080C3-CE3C-435F-A025-224BDDB14605}"/>
          </ac:spMkLst>
        </pc:spChg>
      </pc:sldChg>
      <pc:sldChg chg="addSp modSp mod">
        <pc:chgData name="Madalina Nunu" userId="42956612-5505-4a4a-b7f9-afa42e29e1ae" providerId="ADAL" clId="{91241536-0DB3-4CBF-8E3C-97412F47AEB2}" dt="2021-01-12T12:56:56.850" v="1615" actId="1076"/>
        <pc:sldMkLst>
          <pc:docMk/>
          <pc:sldMk cId="2547471323" sldId="563"/>
        </pc:sldMkLst>
        <pc:spChg chg="mod">
          <ac:chgData name="Madalina Nunu" userId="42956612-5505-4a4a-b7f9-afa42e29e1ae" providerId="ADAL" clId="{91241536-0DB3-4CBF-8E3C-97412F47AEB2}" dt="2021-01-12T12:56:46.292" v="1612" actId="6549"/>
          <ac:spMkLst>
            <pc:docMk/>
            <pc:sldMk cId="2547471323" sldId="563"/>
            <ac:spMk id="7" creationId="{075080C3-CE3C-435F-A025-224BDDB14605}"/>
          </ac:spMkLst>
        </pc:spChg>
        <pc:picChg chg="add mod">
          <ac:chgData name="Madalina Nunu" userId="42956612-5505-4a4a-b7f9-afa42e29e1ae" providerId="ADAL" clId="{91241536-0DB3-4CBF-8E3C-97412F47AEB2}" dt="2021-01-12T12:56:56.850" v="1615" actId="1076"/>
          <ac:picMkLst>
            <pc:docMk/>
            <pc:sldMk cId="2547471323" sldId="563"/>
            <ac:picMk id="8" creationId="{15C05136-A5BF-4066-BEC7-B440AC978282}"/>
          </ac:picMkLst>
        </pc:picChg>
      </pc:sldChg>
      <pc:sldChg chg="modSp mod">
        <pc:chgData name="Madalina Nunu" userId="42956612-5505-4a4a-b7f9-afa42e29e1ae" providerId="ADAL" clId="{91241536-0DB3-4CBF-8E3C-97412F47AEB2}" dt="2021-01-12T12:59:51.642" v="1629" actId="20577"/>
        <pc:sldMkLst>
          <pc:docMk/>
          <pc:sldMk cId="351164772" sldId="564"/>
        </pc:sldMkLst>
        <pc:spChg chg="mod">
          <ac:chgData name="Madalina Nunu" userId="42956612-5505-4a4a-b7f9-afa42e29e1ae" providerId="ADAL" clId="{91241536-0DB3-4CBF-8E3C-97412F47AEB2}" dt="2021-01-12T12:59:51.642" v="1629" actId="20577"/>
          <ac:spMkLst>
            <pc:docMk/>
            <pc:sldMk cId="351164772" sldId="564"/>
            <ac:spMk id="7" creationId="{075080C3-CE3C-435F-A025-224BDDB14605}"/>
          </ac:spMkLst>
        </pc:spChg>
      </pc:sldChg>
      <pc:sldChg chg="del">
        <pc:chgData name="Madalina Nunu" userId="42956612-5505-4a4a-b7f9-afa42e29e1ae" providerId="ADAL" clId="{91241536-0DB3-4CBF-8E3C-97412F47AEB2}" dt="2021-01-12T12:57:27.540" v="1616" actId="47"/>
        <pc:sldMkLst>
          <pc:docMk/>
          <pc:sldMk cId="2358655269" sldId="565"/>
        </pc:sldMkLst>
      </pc:sldChg>
      <pc:sldChg chg="addSp delSp modSp mod">
        <pc:chgData name="Madalina Nunu" userId="42956612-5505-4a4a-b7f9-afa42e29e1ae" providerId="ADAL" clId="{91241536-0DB3-4CBF-8E3C-97412F47AEB2}" dt="2021-01-10T21:50:27.571" v="1231" actId="1076"/>
        <pc:sldMkLst>
          <pc:docMk/>
          <pc:sldMk cId="3747899376" sldId="567"/>
        </pc:sldMkLst>
        <pc:spChg chg="mod">
          <ac:chgData name="Madalina Nunu" userId="42956612-5505-4a4a-b7f9-afa42e29e1ae" providerId="ADAL" clId="{91241536-0DB3-4CBF-8E3C-97412F47AEB2}" dt="2021-01-10T21:50:27.571" v="1231" actId="1076"/>
          <ac:spMkLst>
            <pc:docMk/>
            <pc:sldMk cId="3747899376" sldId="567"/>
            <ac:spMk id="2" creationId="{B3A9E3D7-4D03-400E-BD73-A250FA7234F5}"/>
          </ac:spMkLst>
        </pc:spChg>
        <pc:spChg chg="mod">
          <ac:chgData name="Madalina Nunu" userId="42956612-5505-4a4a-b7f9-afa42e29e1ae" providerId="ADAL" clId="{91241536-0DB3-4CBF-8E3C-97412F47AEB2}" dt="2021-01-10T21:50:27.571" v="1231" actId="1076"/>
          <ac:spMkLst>
            <pc:docMk/>
            <pc:sldMk cId="3747899376" sldId="567"/>
            <ac:spMk id="3" creationId="{CFED9F13-171C-416F-A6AF-5844A1ECC94A}"/>
          </ac:spMkLst>
        </pc:spChg>
        <pc:spChg chg="mod">
          <ac:chgData name="Madalina Nunu" userId="42956612-5505-4a4a-b7f9-afa42e29e1ae" providerId="ADAL" clId="{91241536-0DB3-4CBF-8E3C-97412F47AEB2}" dt="2021-01-10T21:45:33.722" v="1211" actId="20577"/>
          <ac:spMkLst>
            <pc:docMk/>
            <pc:sldMk cId="3747899376" sldId="567"/>
            <ac:spMk id="4" creationId="{00000000-0000-0000-0000-000000000000}"/>
          </ac:spMkLst>
        </pc:spChg>
        <pc:picChg chg="add del">
          <ac:chgData name="Madalina Nunu" userId="42956612-5505-4a4a-b7f9-afa42e29e1ae" providerId="ADAL" clId="{91241536-0DB3-4CBF-8E3C-97412F47AEB2}" dt="2021-01-10T21:45:43.819" v="1214"/>
          <ac:picMkLst>
            <pc:docMk/>
            <pc:sldMk cId="3747899376" sldId="567"/>
            <ac:picMk id="5" creationId="{77B011F6-10CB-4215-957D-1792CED74383}"/>
          </ac:picMkLst>
        </pc:picChg>
        <pc:picChg chg="add del mod">
          <ac:chgData name="Madalina Nunu" userId="42956612-5505-4a4a-b7f9-afa42e29e1ae" providerId="ADAL" clId="{91241536-0DB3-4CBF-8E3C-97412F47AEB2}" dt="2021-01-10T21:49:47.111" v="1225" actId="478"/>
          <ac:picMkLst>
            <pc:docMk/>
            <pc:sldMk cId="3747899376" sldId="567"/>
            <ac:picMk id="7" creationId="{1DFF7B67-62F0-41EE-B08C-DD7DF9B2E28C}"/>
          </ac:picMkLst>
        </pc:picChg>
        <pc:picChg chg="del">
          <ac:chgData name="Madalina Nunu" userId="42956612-5505-4a4a-b7f9-afa42e29e1ae" providerId="ADAL" clId="{91241536-0DB3-4CBF-8E3C-97412F47AEB2}" dt="2021-01-10T21:45:36.970" v="1212" actId="478"/>
          <ac:picMkLst>
            <pc:docMk/>
            <pc:sldMk cId="3747899376" sldId="567"/>
            <ac:picMk id="8" creationId="{E98C4F90-1898-4590-8FCB-F66D52520AE0}"/>
          </ac:picMkLst>
        </pc:picChg>
        <pc:picChg chg="add mod">
          <ac:chgData name="Madalina Nunu" userId="42956612-5505-4a4a-b7f9-afa42e29e1ae" providerId="ADAL" clId="{91241536-0DB3-4CBF-8E3C-97412F47AEB2}" dt="2021-01-10T21:50:19.360" v="1230" actId="14100"/>
          <ac:picMkLst>
            <pc:docMk/>
            <pc:sldMk cId="3747899376" sldId="567"/>
            <ac:picMk id="10" creationId="{395BF318-4E9A-45E0-A850-26A29C3ACB30}"/>
          </ac:picMkLst>
        </pc:picChg>
        <pc:cxnChg chg="mod">
          <ac:chgData name="Madalina Nunu" userId="42956612-5505-4a4a-b7f9-afa42e29e1ae" providerId="ADAL" clId="{91241536-0DB3-4CBF-8E3C-97412F47AEB2}" dt="2021-01-10T21:50:27.571" v="1231" actId="1076"/>
          <ac:cxnSpMkLst>
            <pc:docMk/>
            <pc:sldMk cId="3747899376" sldId="567"/>
            <ac:cxnSpMk id="9" creationId="{10A38E1F-CBAA-44BF-90D3-FBD8FA55FE69}"/>
          </ac:cxnSpMkLst>
        </pc:cxnChg>
      </pc:sldChg>
      <pc:sldChg chg="modSp add mod">
        <pc:chgData name="Madalina Nunu" userId="42956612-5505-4a4a-b7f9-afa42e29e1ae" providerId="ADAL" clId="{91241536-0DB3-4CBF-8E3C-97412F47AEB2}" dt="2021-01-12T12:57:58.600" v="1620" actId="1076"/>
        <pc:sldMkLst>
          <pc:docMk/>
          <pc:sldMk cId="1223925590" sldId="568"/>
        </pc:sldMkLst>
        <pc:spChg chg="mod">
          <ac:chgData name="Madalina Nunu" userId="42956612-5505-4a4a-b7f9-afa42e29e1ae" providerId="ADAL" clId="{91241536-0DB3-4CBF-8E3C-97412F47AEB2}" dt="2021-01-08T09:14:58.901" v="27" actId="20577"/>
          <ac:spMkLst>
            <pc:docMk/>
            <pc:sldMk cId="1223925590" sldId="568"/>
            <ac:spMk id="4" creationId="{00000000-0000-0000-0000-000000000000}"/>
          </ac:spMkLst>
        </pc:spChg>
        <pc:spChg chg="mod">
          <ac:chgData name="Madalina Nunu" userId="42956612-5505-4a4a-b7f9-afa42e29e1ae" providerId="ADAL" clId="{91241536-0DB3-4CBF-8E3C-97412F47AEB2}" dt="2021-01-12T12:57:58.600" v="1620" actId="1076"/>
          <ac:spMkLst>
            <pc:docMk/>
            <pc:sldMk cId="1223925590" sldId="568"/>
            <ac:spMk id="7" creationId="{075080C3-CE3C-435F-A025-224BDDB14605}"/>
          </ac:spMkLst>
        </pc:spChg>
      </pc:sldChg>
      <pc:sldChg chg="modSp add mod">
        <pc:chgData name="Madalina Nunu" userId="42956612-5505-4a4a-b7f9-afa42e29e1ae" providerId="ADAL" clId="{91241536-0DB3-4CBF-8E3C-97412F47AEB2}" dt="2021-01-10T21:20:18.414" v="545" actId="20577"/>
        <pc:sldMkLst>
          <pc:docMk/>
          <pc:sldMk cId="396522177" sldId="569"/>
        </pc:sldMkLst>
        <pc:spChg chg="mod">
          <ac:chgData name="Madalina Nunu" userId="42956612-5505-4a4a-b7f9-afa42e29e1ae" providerId="ADAL" clId="{91241536-0DB3-4CBF-8E3C-97412F47AEB2}" dt="2021-01-10T21:20:18.414" v="545" actId="20577"/>
          <ac:spMkLst>
            <pc:docMk/>
            <pc:sldMk cId="396522177" sldId="569"/>
            <ac:spMk id="4" creationId="{00000000-0000-0000-0000-000000000000}"/>
          </ac:spMkLst>
        </pc:spChg>
      </pc:sldChg>
      <pc:sldChg chg="modSp add mod">
        <pc:chgData name="Madalina Nunu" userId="42956612-5505-4a4a-b7f9-afa42e29e1ae" providerId="ADAL" clId="{91241536-0DB3-4CBF-8E3C-97412F47AEB2}" dt="2021-01-10T21:20:48.237" v="553" actId="20577"/>
        <pc:sldMkLst>
          <pc:docMk/>
          <pc:sldMk cId="3894968845" sldId="570"/>
        </pc:sldMkLst>
        <pc:spChg chg="mod">
          <ac:chgData name="Madalina Nunu" userId="42956612-5505-4a4a-b7f9-afa42e29e1ae" providerId="ADAL" clId="{91241536-0DB3-4CBF-8E3C-97412F47AEB2}" dt="2021-01-10T21:20:48.237" v="553" actId="20577"/>
          <ac:spMkLst>
            <pc:docMk/>
            <pc:sldMk cId="3894968845" sldId="570"/>
            <ac:spMk id="4" creationId="{00000000-0000-0000-0000-000000000000}"/>
          </ac:spMkLst>
        </pc:spChg>
      </pc:sldChg>
      <pc:sldChg chg="addSp delSp modSp add mod">
        <pc:chgData name="Madalina Nunu" userId="42956612-5505-4a4a-b7f9-afa42e29e1ae" providerId="ADAL" clId="{91241536-0DB3-4CBF-8E3C-97412F47AEB2}" dt="2021-01-12T12:38:26.853" v="1323" actId="14734"/>
        <pc:sldMkLst>
          <pc:docMk/>
          <pc:sldMk cId="1644280823" sldId="571"/>
        </pc:sldMkLst>
        <pc:spChg chg="del">
          <ac:chgData name="Madalina Nunu" userId="42956612-5505-4a4a-b7f9-afa42e29e1ae" providerId="ADAL" clId="{91241536-0DB3-4CBF-8E3C-97412F47AEB2}" dt="2021-01-12T12:32:25.426" v="1234" actId="478"/>
          <ac:spMkLst>
            <pc:docMk/>
            <pc:sldMk cId="1644280823" sldId="571"/>
            <ac:spMk id="2" creationId="{8BAF144E-32DB-4740-956E-376DBA533EE7}"/>
          </ac:spMkLst>
        </pc:spChg>
        <pc:spChg chg="mod">
          <ac:chgData name="Madalina Nunu" userId="42956612-5505-4a4a-b7f9-afa42e29e1ae" providerId="ADAL" clId="{91241536-0DB3-4CBF-8E3C-97412F47AEB2}" dt="2021-01-12T12:37:52.550" v="1317" actId="1076"/>
          <ac:spMkLst>
            <pc:docMk/>
            <pc:sldMk cId="1644280823" sldId="571"/>
            <ac:spMk id="4" creationId="{00000000-0000-0000-0000-000000000000}"/>
          </ac:spMkLst>
        </pc:spChg>
        <pc:graphicFrameChg chg="add del mod">
          <ac:chgData name="Madalina Nunu" userId="42956612-5505-4a4a-b7f9-afa42e29e1ae" providerId="ADAL" clId="{91241536-0DB3-4CBF-8E3C-97412F47AEB2}" dt="2021-01-12T12:32:53.545" v="1253"/>
          <ac:graphicFrameMkLst>
            <pc:docMk/>
            <pc:sldMk cId="1644280823" sldId="571"/>
            <ac:graphicFrameMk id="3" creationId="{FE4676EA-5D18-400E-8EB7-C2FB6B2E932F}"/>
          </ac:graphicFrameMkLst>
        </pc:graphicFrameChg>
        <pc:graphicFrameChg chg="add mod modGraphic">
          <ac:chgData name="Madalina Nunu" userId="42956612-5505-4a4a-b7f9-afa42e29e1ae" providerId="ADAL" clId="{91241536-0DB3-4CBF-8E3C-97412F47AEB2}" dt="2021-01-12T12:38:26.853" v="1323" actId="14734"/>
          <ac:graphicFrameMkLst>
            <pc:docMk/>
            <pc:sldMk cId="1644280823" sldId="571"/>
            <ac:graphicFrameMk id="7" creationId="{A8283018-AA5B-41BF-AA7A-8114CAF5DE90}"/>
          </ac:graphicFrameMkLst>
        </pc:graphicFrameChg>
        <pc:picChg chg="add del mod">
          <ac:chgData name="Madalina Nunu" userId="42956612-5505-4a4a-b7f9-afa42e29e1ae" providerId="ADAL" clId="{91241536-0DB3-4CBF-8E3C-97412F47AEB2}" dt="2021-01-12T12:33:08.221" v="1257"/>
          <ac:picMkLst>
            <pc:docMk/>
            <pc:sldMk cId="1644280823" sldId="571"/>
            <ac:picMk id="5" creationId="{CB6E8D5F-1FFE-4BBB-BB6E-BC17A62D0C73}"/>
          </ac:picMkLst>
        </pc:picChg>
        <pc:picChg chg="del">
          <ac:chgData name="Madalina Nunu" userId="42956612-5505-4a4a-b7f9-afa42e29e1ae" providerId="ADAL" clId="{91241536-0DB3-4CBF-8E3C-97412F47AEB2}" dt="2021-01-12T12:32:22.402" v="1233" actId="478"/>
          <ac:picMkLst>
            <pc:docMk/>
            <pc:sldMk cId="1644280823" sldId="571"/>
            <ac:picMk id="8" creationId="{CC8F8256-A659-4185-ACB3-FA29EA4F6A59}"/>
          </ac:picMkLst>
        </pc:picChg>
        <pc:cxnChg chg="mod">
          <ac:chgData name="Madalina Nunu" userId="42956612-5505-4a4a-b7f9-afa42e29e1ae" providerId="ADAL" clId="{91241536-0DB3-4CBF-8E3C-97412F47AEB2}" dt="2021-01-12T12:37:54.774" v="1318" actId="1076"/>
          <ac:cxnSpMkLst>
            <pc:docMk/>
            <pc:sldMk cId="1644280823" sldId="571"/>
            <ac:cxnSpMk id="11" creationId="{00000000-0000-0000-0000-000000000000}"/>
          </ac:cxnSpMkLst>
        </pc:cxnChg>
      </pc:sldChg>
    </pc:docChg>
  </pc:docChgLst>
  <pc:docChgLst>
    <pc:chgData name="Roberto Sigismondo" userId="0968f60c-688b-4824-8929-e7aca965a88e" providerId="ADAL" clId="{055B3361-BFEE-4B83-ABE0-3D9F3181647D}"/>
    <pc:docChg chg="delSld">
      <pc:chgData name="Roberto Sigismondo" userId="0968f60c-688b-4824-8929-e7aca965a88e" providerId="ADAL" clId="{055B3361-BFEE-4B83-ABE0-3D9F3181647D}" dt="2021-03-03T08:53:43.084" v="0" actId="2696"/>
      <pc:docMkLst>
        <pc:docMk/>
      </pc:docMkLst>
      <pc:sldChg chg="del">
        <pc:chgData name="Roberto Sigismondo" userId="0968f60c-688b-4824-8929-e7aca965a88e" providerId="ADAL" clId="{055B3361-BFEE-4B83-ABE0-3D9F3181647D}" dt="2021-03-03T08:53:43.084" v="0" actId="2696"/>
        <pc:sldMkLst>
          <pc:docMk/>
          <pc:sldMk cId="2449202963" sldId="5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3/16/2021</a:t>
            </a:fld>
            <a:endParaRPr lang="en-US"/>
          </a:p>
        </p:txBody>
      </p:sp>
      <p:sp>
        <p:nvSpPr>
          <p:cNvPr id="4" name="Slide Image Placeholder 3"/>
          <p:cNvSpPr>
            <a:spLocks noGrp="1" noRot="1" noChangeAspect="1"/>
          </p:cNvSpPr>
          <p:nvPr>
            <p:ph type="sldImg" idx="2"/>
          </p:nvPr>
        </p:nvSpPr>
        <p:spPr>
          <a:xfrm>
            <a:off x="436563" y="739775"/>
            <a:ext cx="5924550"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56545" rtl="0" eaLnBrk="1" latinLnBrk="0" hangingPunct="1">
      <a:defRPr sz="900" kern="1200">
        <a:solidFill>
          <a:schemeClr val="tx1"/>
        </a:solidFill>
        <a:latin typeface="Calibri Light"/>
        <a:ea typeface="+mn-ea"/>
        <a:cs typeface="+mn-cs"/>
      </a:defRPr>
    </a:lvl1pPr>
    <a:lvl2pPr marL="356545" algn="l" defTabSz="356545" rtl="0" eaLnBrk="1" latinLnBrk="0" hangingPunct="1">
      <a:defRPr sz="900" kern="1200">
        <a:solidFill>
          <a:schemeClr val="tx1"/>
        </a:solidFill>
        <a:latin typeface="Calibri Light"/>
        <a:ea typeface="+mn-ea"/>
        <a:cs typeface="+mn-cs"/>
      </a:defRPr>
    </a:lvl2pPr>
    <a:lvl3pPr marL="713089" algn="l" defTabSz="356545" rtl="0" eaLnBrk="1" latinLnBrk="0" hangingPunct="1">
      <a:defRPr sz="900" kern="1200">
        <a:solidFill>
          <a:schemeClr val="tx1"/>
        </a:solidFill>
        <a:latin typeface="Calibri Light"/>
        <a:ea typeface="+mn-ea"/>
        <a:cs typeface="+mn-cs"/>
      </a:defRPr>
    </a:lvl3pPr>
    <a:lvl4pPr marL="1069634" algn="l" defTabSz="356545" rtl="0" eaLnBrk="1" latinLnBrk="0" hangingPunct="1">
      <a:defRPr sz="900" kern="1200">
        <a:solidFill>
          <a:schemeClr val="tx1"/>
        </a:solidFill>
        <a:latin typeface="Calibri Light"/>
        <a:ea typeface="+mn-ea"/>
        <a:cs typeface="+mn-cs"/>
      </a:defRPr>
    </a:lvl4pPr>
    <a:lvl5pPr marL="1426179" algn="l" defTabSz="356545" rtl="0" eaLnBrk="1" latinLnBrk="0" hangingPunct="1">
      <a:defRPr sz="900" kern="1200">
        <a:solidFill>
          <a:schemeClr val="tx1"/>
        </a:solidFill>
        <a:latin typeface="Calibri Light"/>
        <a:ea typeface="+mn-ea"/>
        <a:cs typeface="+mn-cs"/>
      </a:defRPr>
    </a:lvl5pPr>
    <a:lvl6pPr marL="1782724" algn="l" defTabSz="356545" rtl="0" eaLnBrk="1" latinLnBrk="0" hangingPunct="1">
      <a:defRPr sz="900" kern="1200">
        <a:solidFill>
          <a:schemeClr val="tx1"/>
        </a:solidFill>
        <a:latin typeface="+mn-lt"/>
        <a:ea typeface="+mn-ea"/>
        <a:cs typeface="+mn-cs"/>
      </a:defRPr>
    </a:lvl6pPr>
    <a:lvl7pPr marL="2139268" algn="l" defTabSz="356545" rtl="0" eaLnBrk="1" latinLnBrk="0" hangingPunct="1">
      <a:defRPr sz="900" kern="1200">
        <a:solidFill>
          <a:schemeClr val="tx1"/>
        </a:solidFill>
        <a:latin typeface="+mn-lt"/>
        <a:ea typeface="+mn-ea"/>
        <a:cs typeface="+mn-cs"/>
      </a:defRPr>
    </a:lvl7pPr>
    <a:lvl8pPr marL="2495813" algn="l" defTabSz="356545" rtl="0" eaLnBrk="1" latinLnBrk="0" hangingPunct="1">
      <a:defRPr sz="900" kern="1200">
        <a:solidFill>
          <a:schemeClr val="tx1"/>
        </a:solidFill>
        <a:latin typeface="+mn-lt"/>
        <a:ea typeface="+mn-ea"/>
        <a:cs typeface="+mn-cs"/>
      </a:defRPr>
    </a:lvl8pPr>
    <a:lvl9pPr marL="2852357" algn="l" defTabSz="35654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39775"/>
            <a:ext cx="5924550"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73934-D492-4443-9427-018DE5D6DDA5}" type="slidenum">
              <a:rPr lang="en-US" smtClean="0"/>
              <a:t>0</a:t>
            </a:fld>
            <a:endParaRPr lang="en-US"/>
          </a:p>
        </p:txBody>
      </p:sp>
    </p:spTree>
    <p:extLst>
      <p:ext uri="{BB962C8B-B14F-4D97-AF65-F5344CB8AC3E}">
        <p14:creationId xmlns:p14="http://schemas.microsoft.com/office/powerpoint/2010/main" val="41806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Interview guides from the proposal build on the ones used for the ECN exercise (including COVID-19 period)</a:t>
            </a:r>
          </a:p>
          <a:p>
            <a:r>
              <a:rPr lang="en-GB"/>
              <a:t>Templates will be sent for validation before the launch </a:t>
            </a:r>
          </a:p>
          <a:p>
            <a:endParaRPr lang="en-GB"/>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85737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Hotels from the sample</a:t>
            </a:r>
          </a:p>
          <a:p>
            <a:r>
              <a:rPr lang="en-GB"/>
              <a:t>Provide some qualitative information on the enforcement and compliance of hotel booking platform parity clauses, the rates of commission and other fees and charges levied by the hotel booking platforms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92276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33678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ttangolo 5"/>
          <p:cNvSpPr/>
          <p:nvPr userDrawn="1"/>
        </p:nvSpPr>
        <p:spPr>
          <a:xfrm>
            <a:off x="8386425" y="276412"/>
            <a:ext cx="571649" cy="45570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it-IT"/>
          </a:p>
        </p:txBody>
      </p:sp>
    </p:spTree>
    <p:extLst>
      <p:ext uri="{BB962C8B-B14F-4D97-AF65-F5344CB8AC3E}">
        <p14:creationId xmlns:p14="http://schemas.microsoft.com/office/powerpoint/2010/main" val="100684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8341" y="0"/>
            <a:ext cx="9162341" cy="5715000"/>
          </a:xfrm>
          <a:prstGeom prst="rect">
            <a:avLst/>
          </a:prstGeom>
          <a:effectLst/>
        </p:spPr>
        <p:txBody>
          <a:bodyPr>
            <a:normAutofit/>
          </a:bodyPr>
          <a:lstStyle>
            <a:lvl1pPr marL="0" indent="0">
              <a:buNone/>
              <a:defRPr sz="16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73553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554DF0C-AE34-BA4C-ADEB-B8613D2DB933}" type="datetimeFigureOut">
              <a:rPr lang="it-IT" smtClean="0"/>
              <a:t>16/03/2021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FBDE80-4F58-2D44-8FC3-1D29D0878CCE}" type="slidenum">
              <a:rPr lang="it-IT" smtClean="0"/>
              <a:t>‹#›</a:t>
            </a:fld>
            <a:endParaRPr lang="it-IT"/>
          </a:p>
        </p:txBody>
      </p:sp>
    </p:spTree>
    <p:extLst>
      <p:ext uri="{BB962C8B-B14F-4D97-AF65-F5344CB8AC3E}">
        <p14:creationId xmlns:p14="http://schemas.microsoft.com/office/powerpoint/2010/main" val="109264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94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89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73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824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1" name="Picture 3"/>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l="1" t="2488" r="1042" b="-1"/>
          <a:stretch/>
        </p:blipFill>
        <p:spPr bwMode="auto">
          <a:xfrm>
            <a:off x="756073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l="1" t="2488" r="1042" b="-1"/>
          <a:stretch/>
        </p:blipFill>
        <p:spPr bwMode="auto">
          <a:xfrm flipH="1">
            <a:off x="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3"/>
          <p:cNvSpPr/>
          <p:nvPr userDrawn="1"/>
        </p:nvSpPr>
        <p:spPr>
          <a:xfrm>
            <a:off x="4443054" y="5232327"/>
            <a:ext cx="257892" cy="286472"/>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sz="1700">
              <a:solidFill>
                <a:schemeClr val="tx1"/>
              </a:solidFill>
              <a:latin typeface="Helvetica" panose="020B0604020202030204" pitchFamily="34" charset="0"/>
              <a:cs typeface="Lato Light"/>
            </a:endParaRPr>
          </a:p>
        </p:txBody>
      </p:sp>
      <p:cxnSp>
        <p:nvCxnSpPr>
          <p:cNvPr id="20" name="Straight Connector 12"/>
          <p:cNvCxnSpPr/>
          <p:nvPr userDrawn="1"/>
        </p:nvCxnSpPr>
        <p:spPr>
          <a:xfrm>
            <a:off x="1537078" y="5375563"/>
            <a:ext cx="2700000" cy="0"/>
          </a:xfrm>
          <a:prstGeom prst="line">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12"/>
          <p:cNvCxnSpPr/>
          <p:nvPr userDrawn="1"/>
        </p:nvCxnSpPr>
        <p:spPr>
          <a:xfrm>
            <a:off x="4906922" y="5375563"/>
            <a:ext cx="2700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CasellaDiTesto 21"/>
          <p:cNvSpPr txBox="1"/>
          <p:nvPr userDrawn="1"/>
        </p:nvSpPr>
        <p:spPr>
          <a:xfrm>
            <a:off x="4491850" y="5306314"/>
            <a:ext cx="160300" cy="138499"/>
          </a:xfrm>
          <a:prstGeom prst="rect">
            <a:avLst/>
          </a:prstGeom>
          <a:noFill/>
        </p:spPr>
        <p:txBody>
          <a:bodyPr wrap="none" lIns="0" tIns="0" rIns="0" bIns="0" rtlCol="0" anchor="ctr" anchorCtr="1">
            <a:spAutoFit/>
          </a:bodyPr>
          <a:lstStyle/>
          <a:p>
            <a:fld id="{AD423DA3-DED9-4D22-B548-C9827DC988D5}" type="slidenum">
              <a:rPr lang="it-IT" sz="900" b="1" smtClean="0">
                <a:solidFill>
                  <a:schemeClr val="bg1">
                    <a:lumMod val="50000"/>
                  </a:schemeClr>
                </a:solidFill>
                <a:latin typeface="Helvetica" panose="020B0604020202030204" pitchFamily="34" charset="0"/>
              </a:rPr>
              <a:t>‹#›</a:t>
            </a:fld>
            <a:endParaRPr lang="it-IT" sz="900" b="1">
              <a:solidFill>
                <a:schemeClr val="bg1">
                  <a:lumMod val="50000"/>
                </a:schemeClr>
              </a:solidFill>
              <a:latin typeface="Helvetica" panose="020B0604020202030204" pitchFamily="34" charset="0"/>
            </a:endParaRPr>
          </a:p>
        </p:txBody>
      </p:sp>
      <p:pic>
        <p:nvPicPr>
          <p:cNvPr id="23" name="Picture 2" descr="M:\00. Condivisione\_Nuovi Format VVA\LOGHI\JPG\LOGO_VVA_ECONOMICS&amp;POLICY.jpg"/>
          <p:cNvPicPr>
            <a:picLocks noChangeAspect="1" noChangeArrowheads="1"/>
          </p:cNvPicPr>
          <p:nvPr userDrawn="1"/>
        </p:nvPicPr>
        <p:blipFill rotWithShape="1">
          <a:blip r:embed="rId6" cstate="hqprint">
            <a:clrChange>
              <a:clrFrom>
                <a:srgbClr val="FFFFFE"/>
              </a:clrFrom>
              <a:clrTo>
                <a:srgbClr val="FFFFFE">
                  <a:alpha val="0"/>
                </a:srgbClr>
              </a:clrTo>
            </a:clrChange>
            <a:extLst>
              <a:ext uri="{28A0092B-C50C-407E-A947-70E740481C1C}">
                <a14:useLocalDpi xmlns:a14="http://schemas.microsoft.com/office/drawing/2010/main" val="0"/>
              </a:ext>
            </a:extLst>
          </a:blip>
          <a:srcRect l="24525" t="35882" r="24190" b="36605"/>
          <a:stretch/>
        </p:blipFill>
        <p:spPr bwMode="auto">
          <a:xfrm>
            <a:off x="8198180" y="5166650"/>
            <a:ext cx="830488" cy="445534"/>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userDrawn="1"/>
        </p:nvSpPr>
        <p:spPr>
          <a:xfrm>
            <a:off x="2479065" y="5576501"/>
            <a:ext cx="4155767" cy="138499"/>
          </a:xfrm>
          <a:prstGeom prst="rect">
            <a:avLst/>
          </a:prstGeom>
          <a:noFill/>
        </p:spPr>
        <p:txBody>
          <a:bodyPr wrap="square" rtlCol="0">
            <a:spAutoFit/>
          </a:bodyPr>
          <a:lstStyle/>
          <a:p>
            <a:pPr algn="ctr"/>
            <a:r>
              <a:rPr lang="it-IT" sz="300" kern="0" spc="100">
                <a:latin typeface="Helvetica" charset="0"/>
                <a:ea typeface="Helvetica" charset="0"/>
                <a:cs typeface="Helvetica" charset="0"/>
              </a:rPr>
              <a:t>Project copyright (law 22.04.41 n° 633 and R.D. del 18.05.42 n° 1369). </a:t>
            </a:r>
            <a:r>
              <a:rPr lang="it-IT" sz="300" kern="0" spc="100" err="1">
                <a:latin typeface="Helvetica" charset="0"/>
                <a:ea typeface="Helvetica" charset="0"/>
                <a:cs typeface="Helvetica" charset="0"/>
              </a:rPr>
              <a:t>Unauthorized</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legal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uses</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without</a:t>
            </a:r>
            <a:r>
              <a:rPr lang="it-IT" sz="300" kern="0" spc="100">
                <a:latin typeface="Helvetica" charset="0"/>
                <a:ea typeface="Helvetica" charset="0"/>
                <a:cs typeface="Helvetica" charset="0"/>
              </a:rPr>
              <a:t> VVA </a:t>
            </a:r>
            <a:r>
              <a:rPr lang="it-IT" sz="300" kern="0" spc="100" err="1">
                <a:latin typeface="Helvetica" charset="0"/>
                <a:ea typeface="Helvetica" charset="0"/>
                <a:cs typeface="Helvetica" charset="0"/>
              </a:rPr>
              <a:t>srl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permissions</a:t>
            </a:r>
            <a:r>
              <a:rPr lang="it-IT" sz="300" kern="0" spc="100">
                <a:latin typeface="Helvetica" charset="0"/>
                <a:ea typeface="Helvetica" charset="0"/>
                <a:cs typeface="Helvetica" charset="0"/>
              </a:rPr>
              <a:t>.</a:t>
            </a:r>
            <a:endParaRPr lang="it-IT" sz="300"/>
          </a:p>
        </p:txBody>
      </p:sp>
      <p:sp>
        <p:nvSpPr>
          <p:cNvPr id="10" name="TextBox 10"/>
          <p:cNvSpPr txBox="1"/>
          <p:nvPr userDrawn="1"/>
        </p:nvSpPr>
        <p:spPr>
          <a:xfrm>
            <a:off x="199117" y="5246103"/>
            <a:ext cx="751694" cy="313009"/>
          </a:xfrm>
          <a:prstGeom prst="rect">
            <a:avLst/>
          </a:prstGeom>
          <a:noFill/>
        </p:spPr>
        <p:txBody>
          <a:bodyPr wrap="none" lIns="35662" tIns="17831" rIns="35662" bIns="17831" rtlCol="0" anchor="ctr" anchorCtr="1">
            <a:spAutoFit/>
          </a:bodyPr>
          <a:lstStyle/>
          <a:p>
            <a:pPr algn="ctr"/>
            <a:r>
              <a:rPr lang="en-US" sz="1800" b="1">
                <a:solidFill>
                  <a:srgbClr val="144733"/>
                </a:solidFill>
                <a:latin typeface="Helvetica" charset="0"/>
                <a:ea typeface="Helvetica" charset="0"/>
                <a:cs typeface="Helvetica" charset="0"/>
              </a:rPr>
              <a:t>LOGO</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752" r:id="rId2"/>
    <p:sldLayoutId id="2147483767" r:id="rId3"/>
  </p:sldLayoutIdLst>
  <p:hf hdr="0" ftr="0" dt="0"/>
  <p:txStyles>
    <p:titleStyle>
      <a:lvl1pPr algn="l" defTabSz="713089" rtl="0" eaLnBrk="1" latinLnBrk="0" hangingPunct="1">
        <a:lnSpc>
          <a:spcPct val="90000"/>
        </a:lnSpc>
        <a:spcBef>
          <a:spcPct val="0"/>
        </a:spcBef>
        <a:buNone/>
        <a:defRPr lang="en-US" sz="2300" kern="1200">
          <a:solidFill>
            <a:schemeClr val="tx1"/>
          </a:solidFill>
          <a:latin typeface="Helvetica" panose="020B0604020202030204" pitchFamily="34" charset="0"/>
          <a:ea typeface="+mj-ea"/>
          <a:cs typeface="Helvetica" panose="020B0604020202030204" pitchFamily="34" charset="0"/>
        </a:defRPr>
      </a:lvl1pPr>
    </p:titleStyle>
    <p:bodyStyle>
      <a:lvl1pPr marL="0" indent="0" algn="l" defTabSz="713089" rtl="0" eaLnBrk="1" latinLnBrk="0" hangingPunct="1">
        <a:lnSpc>
          <a:spcPct val="90000"/>
        </a:lnSpc>
        <a:spcBef>
          <a:spcPts val="780"/>
        </a:spcBef>
        <a:buFont typeface="Arial" panose="020B0604020202020204" pitchFamily="34" charset="0"/>
        <a:buNone/>
        <a:defRPr lang="en-US" sz="1900" kern="1200" dirty="0" smtClean="0">
          <a:solidFill>
            <a:schemeClr val="tx1"/>
          </a:solidFill>
          <a:effectLst/>
          <a:latin typeface="Helvetica" panose="020B0604020202030204" pitchFamily="34" charset="0"/>
          <a:ea typeface="+mn-ea"/>
          <a:cs typeface="Helvetica" panose="020B0604020202030204" pitchFamily="34" charset="0"/>
        </a:defRPr>
      </a:lvl1pPr>
      <a:lvl2pPr marL="356545" indent="0" algn="l" defTabSz="713089" rtl="0" eaLnBrk="1" latinLnBrk="0" hangingPunct="1">
        <a:lnSpc>
          <a:spcPct val="90000"/>
        </a:lnSpc>
        <a:spcBef>
          <a:spcPts val="390"/>
        </a:spcBef>
        <a:buFont typeface="Arial" panose="020B0604020202020204" pitchFamily="34" charset="0"/>
        <a:buNone/>
        <a:defRPr lang="en-US" sz="1600" kern="1200" dirty="0" smtClean="0">
          <a:solidFill>
            <a:schemeClr val="tx1"/>
          </a:solidFill>
          <a:effectLst/>
          <a:latin typeface="Helvetica" panose="020B0604020202030204" pitchFamily="34" charset="0"/>
          <a:ea typeface="+mn-ea"/>
          <a:cs typeface="Helvetica" panose="020B0604020202030204" pitchFamily="34" charset="0"/>
        </a:defRPr>
      </a:lvl2pPr>
      <a:lvl3pPr marL="713089" indent="0" algn="l" defTabSz="713089" rtl="0" eaLnBrk="1" latinLnBrk="0" hangingPunct="1">
        <a:lnSpc>
          <a:spcPct val="90000"/>
        </a:lnSpc>
        <a:spcBef>
          <a:spcPts val="390"/>
        </a:spcBef>
        <a:buFont typeface="Arial" panose="020B0604020202020204" pitchFamily="34" charset="0"/>
        <a:buNone/>
        <a:defRPr lang="en-US" sz="1400" kern="1200" dirty="0" smtClean="0">
          <a:solidFill>
            <a:schemeClr val="tx1"/>
          </a:solidFill>
          <a:effectLst/>
          <a:latin typeface="Helvetica" panose="020B0604020202030204" pitchFamily="34" charset="0"/>
          <a:ea typeface="+mn-ea"/>
          <a:cs typeface="Helvetica" panose="020B0604020202030204" pitchFamily="34" charset="0"/>
        </a:defRPr>
      </a:lvl3pPr>
      <a:lvl4pPr marL="1069634" indent="0" algn="l" defTabSz="713089" rtl="0" eaLnBrk="1" latinLnBrk="0" hangingPunct="1">
        <a:lnSpc>
          <a:spcPct val="90000"/>
        </a:lnSpc>
        <a:spcBef>
          <a:spcPts val="390"/>
        </a:spcBef>
        <a:buFont typeface="Arial" panose="020B0604020202020204" pitchFamily="34" charset="0"/>
        <a:buNone/>
        <a:defRPr lang="en-US" sz="1200" kern="1200" dirty="0" smtClean="0">
          <a:solidFill>
            <a:schemeClr val="tx1"/>
          </a:solidFill>
          <a:effectLst/>
          <a:latin typeface="Helvetica" panose="020B0604020202030204" pitchFamily="34" charset="0"/>
          <a:ea typeface="+mn-ea"/>
          <a:cs typeface="Helvetica" panose="020B0604020202030204" pitchFamily="34" charset="0"/>
        </a:defRPr>
      </a:lvl4pPr>
      <a:lvl5pPr marL="1426179" indent="0" algn="l" defTabSz="713089" rtl="0" eaLnBrk="1" latinLnBrk="0" hangingPunct="1">
        <a:lnSpc>
          <a:spcPct val="90000"/>
        </a:lnSpc>
        <a:spcBef>
          <a:spcPts val="390"/>
        </a:spcBef>
        <a:buFont typeface="Arial" panose="020B0604020202020204" pitchFamily="34" charset="0"/>
        <a:buNone/>
        <a:defRPr lang="en-US" sz="1200" kern="1200" dirty="0">
          <a:solidFill>
            <a:schemeClr val="tx1"/>
          </a:solidFill>
          <a:effectLst/>
          <a:latin typeface="Helvetica" panose="020B0604020202030204" pitchFamily="34" charset="0"/>
          <a:ea typeface="+mn-ea"/>
          <a:cs typeface="Helvetica" panose="020B0604020202030204" pitchFamily="34" charset="0"/>
        </a:defRPr>
      </a:lvl5pPr>
      <a:lvl6pPr marL="1960996" indent="-178273" algn="l" defTabSz="713089"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7540" indent="-178273" algn="l" defTabSz="713089"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085" indent="-178273" algn="l" defTabSz="713089"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0630" indent="-178273" algn="l" defTabSz="713089"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089" rtl="0" eaLnBrk="1" latinLnBrk="0" hangingPunct="1">
        <a:defRPr sz="1400" kern="1200">
          <a:solidFill>
            <a:schemeClr val="tx1"/>
          </a:solidFill>
          <a:latin typeface="+mn-lt"/>
          <a:ea typeface="+mn-ea"/>
          <a:cs typeface="+mn-cs"/>
        </a:defRPr>
      </a:lvl1pPr>
      <a:lvl2pPr marL="356545" algn="l" defTabSz="713089" rtl="0" eaLnBrk="1" latinLnBrk="0" hangingPunct="1">
        <a:defRPr sz="1400" kern="1200">
          <a:solidFill>
            <a:schemeClr val="tx1"/>
          </a:solidFill>
          <a:latin typeface="+mn-lt"/>
          <a:ea typeface="+mn-ea"/>
          <a:cs typeface="+mn-cs"/>
        </a:defRPr>
      </a:lvl2pPr>
      <a:lvl3pPr marL="713089" algn="l" defTabSz="713089" rtl="0" eaLnBrk="1" latinLnBrk="0" hangingPunct="1">
        <a:defRPr sz="1400" kern="1200">
          <a:solidFill>
            <a:schemeClr val="tx1"/>
          </a:solidFill>
          <a:latin typeface="+mn-lt"/>
          <a:ea typeface="+mn-ea"/>
          <a:cs typeface="+mn-cs"/>
        </a:defRPr>
      </a:lvl3pPr>
      <a:lvl4pPr marL="1069634" algn="l" defTabSz="713089" rtl="0" eaLnBrk="1" latinLnBrk="0" hangingPunct="1">
        <a:defRPr sz="1400" kern="1200">
          <a:solidFill>
            <a:schemeClr val="tx1"/>
          </a:solidFill>
          <a:latin typeface="+mn-lt"/>
          <a:ea typeface="+mn-ea"/>
          <a:cs typeface="+mn-cs"/>
        </a:defRPr>
      </a:lvl4pPr>
      <a:lvl5pPr marL="1426179" algn="l" defTabSz="713089" rtl="0" eaLnBrk="1" latinLnBrk="0" hangingPunct="1">
        <a:defRPr sz="1400" kern="1200">
          <a:solidFill>
            <a:schemeClr val="tx1"/>
          </a:solidFill>
          <a:latin typeface="+mn-lt"/>
          <a:ea typeface="+mn-ea"/>
          <a:cs typeface="+mn-cs"/>
        </a:defRPr>
      </a:lvl5pPr>
      <a:lvl6pPr marL="1782724" algn="l" defTabSz="713089" rtl="0" eaLnBrk="1" latinLnBrk="0" hangingPunct="1">
        <a:defRPr sz="1400" kern="1200">
          <a:solidFill>
            <a:schemeClr val="tx1"/>
          </a:solidFill>
          <a:latin typeface="+mn-lt"/>
          <a:ea typeface="+mn-ea"/>
          <a:cs typeface="+mn-cs"/>
        </a:defRPr>
      </a:lvl6pPr>
      <a:lvl7pPr marL="2139268" algn="l" defTabSz="713089" rtl="0" eaLnBrk="1" latinLnBrk="0" hangingPunct="1">
        <a:defRPr sz="1400" kern="1200">
          <a:solidFill>
            <a:schemeClr val="tx1"/>
          </a:solidFill>
          <a:latin typeface="+mn-lt"/>
          <a:ea typeface="+mn-ea"/>
          <a:cs typeface="+mn-cs"/>
        </a:defRPr>
      </a:lvl7pPr>
      <a:lvl8pPr marL="2495813" algn="l" defTabSz="713089" rtl="0" eaLnBrk="1" latinLnBrk="0" hangingPunct="1">
        <a:defRPr sz="1400" kern="1200">
          <a:solidFill>
            <a:schemeClr val="tx1"/>
          </a:solidFill>
          <a:latin typeface="+mn-lt"/>
          <a:ea typeface="+mn-ea"/>
          <a:cs typeface="+mn-cs"/>
        </a:defRPr>
      </a:lvl8pPr>
      <a:lvl9pPr marL="2852357" algn="l" defTabSz="71308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Segnaposto immagine 2"/>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3432175" cy="5715000"/>
          </a:xfrm>
          <a:prstGeom prst="rect">
            <a:avLst/>
          </a:prstGeom>
        </p:spPr>
      </p:pic>
      <p:pic>
        <p:nvPicPr>
          <p:cNvPr id="8"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l="1" t="2488" r="1042" b="-1"/>
          <a:stretch/>
        </p:blipFill>
        <p:spPr bwMode="auto">
          <a:xfrm>
            <a:off x="756073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l="1" t="2488" r="1042" b="-1"/>
          <a:stretch/>
        </p:blipFill>
        <p:spPr bwMode="auto">
          <a:xfrm flipH="1">
            <a:off x="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13"/>
          <p:cNvSpPr/>
          <p:nvPr userDrawn="1"/>
        </p:nvSpPr>
        <p:spPr>
          <a:xfrm>
            <a:off x="4443054" y="5232327"/>
            <a:ext cx="257892" cy="286472"/>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sz="1700">
              <a:solidFill>
                <a:schemeClr val="tx1"/>
              </a:solidFill>
              <a:latin typeface="Helvetica" panose="020B0604020202030204" pitchFamily="34" charset="0"/>
              <a:cs typeface="Lato Light"/>
            </a:endParaRPr>
          </a:p>
        </p:txBody>
      </p:sp>
      <p:cxnSp>
        <p:nvCxnSpPr>
          <p:cNvPr id="11" name="Straight Connector 12"/>
          <p:cNvCxnSpPr/>
          <p:nvPr userDrawn="1"/>
        </p:nvCxnSpPr>
        <p:spPr>
          <a:xfrm>
            <a:off x="1537078" y="5375563"/>
            <a:ext cx="270000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2"/>
          <p:cNvCxnSpPr/>
          <p:nvPr userDrawn="1"/>
        </p:nvCxnSpPr>
        <p:spPr>
          <a:xfrm>
            <a:off x="4906922" y="5375563"/>
            <a:ext cx="2700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userDrawn="1"/>
        </p:nvSpPr>
        <p:spPr>
          <a:xfrm>
            <a:off x="4491850" y="5306314"/>
            <a:ext cx="160300" cy="138499"/>
          </a:xfrm>
          <a:prstGeom prst="rect">
            <a:avLst/>
          </a:prstGeom>
          <a:noFill/>
        </p:spPr>
        <p:txBody>
          <a:bodyPr wrap="none" lIns="0" tIns="0" rIns="0" bIns="0" rtlCol="0" anchor="ctr" anchorCtr="1">
            <a:spAutoFit/>
          </a:bodyPr>
          <a:lstStyle/>
          <a:p>
            <a:fld id="{AD423DA3-DED9-4D22-B548-C9827DC988D5}" type="slidenum">
              <a:rPr lang="it-IT" sz="900" b="1" smtClean="0">
                <a:solidFill>
                  <a:schemeClr val="bg1">
                    <a:lumMod val="50000"/>
                  </a:schemeClr>
                </a:solidFill>
                <a:latin typeface="Helvetica" panose="020B0604020202030204" pitchFamily="34" charset="0"/>
              </a:rPr>
              <a:t>‹#›</a:t>
            </a:fld>
            <a:endParaRPr lang="it-IT" sz="900" b="1">
              <a:solidFill>
                <a:schemeClr val="bg1">
                  <a:lumMod val="50000"/>
                </a:schemeClr>
              </a:solidFill>
              <a:latin typeface="Helvetica" panose="020B0604020202030204" pitchFamily="34" charset="0"/>
            </a:endParaRPr>
          </a:p>
        </p:txBody>
      </p:sp>
      <p:pic>
        <p:nvPicPr>
          <p:cNvPr id="14" name="Picture 2" descr="M:\00. Condivisione\_Nuovi Format VVA\LOGHI\JPG\LOGO_VVA_ECONOMICS&amp;POLICY.jpg"/>
          <p:cNvPicPr>
            <a:picLocks noChangeAspect="1" noChangeArrowheads="1"/>
          </p:cNvPicPr>
          <p:nvPr userDrawn="1"/>
        </p:nvPicPr>
        <p:blipFill rotWithShape="1">
          <a:blip r:embed="rId5" cstate="hqprint">
            <a:clrChange>
              <a:clrFrom>
                <a:srgbClr val="FFFFFE"/>
              </a:clrFrom>
              <a:clrTo>
                <a:srgbClr val="FFFFFE">
                  <a:alpha val="0"/>
                </a:srgbClr>
              </a:clrTo>
            </a:clrChange>
            <a:extLst>
              <a:ext uri="{28A0092B-C50C-407E-A947-70E740481C1C}">
                <a14:useLocalDpi xmlns:a14="http://schemas.microsoft.com/office/drawing/2010/main" val="0"/>
              </a:ext>
            </a:extLst>
          </a:blip>
          <a:srcRect l="24525" t="35882" r="24190" b="36605"/>
          <a:stretch/>
        </p:blipFill>
        <p:spPr bwMode="auto">
          <a:xfrm>
            <a:off x="8198180" y="5166650"/>
            <a:ext cx="830488" cy="445534"/>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userDrawn="1"/>
        </p:nvSpPr>
        <p:spPr>
          <a:xfrm>
            <a:off x="2479065" y="5576501"/>
            <a:ext cx="4155767" cy="138499"/>
          </a:xfrm>
          <a:prstGeom prst="rect">
            <a:avLst/>
          </a:prstGeom>
          <a:noFill/>
        </p:spPr>
        <p:txBody>
          <a:bodyPr wrap="square" rtlCol="0">
            <a:spAutoFit/>
          </a:bodyPr>
          <a:lstStyle/>
          <a:p>
            <a:pPr algn="ctr"/>
            <a:r>
              <a:rPr lang="it-IT" sz="300" kern="0" spc="100">
                <a:latin typeface="Helvetica" charset="0"/>
                <a:ea typeface="Helvetica" charset="0"/>
                <a:cs typeface="Helvetica" charset="0"/>
              </a:rPr>
              <a:t>Project copyright (law 22.04.41 n° 633 and R.D. del 18.05.42 n° 1369). </a:t>
            </a:r>
            <a:r>
              <a:rPr lang="it-IT" sz="300" kern="0" spc="100" err="1">
                <a:latin typeface="Helvetica" charset="0"/>
                <a:ea typeface="Helvetica" charset="0"/>
                <a:cs typeface="Helvetica" charset="0"/>
              </a:rPr>
              <a:t>Unauthorized</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legal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uses</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without</a:t>
            </a:r>
            <a:r>
              <a:rPr lang="it-IT" sz="300" kern="0" spc="100">
                <a:latin typeface="Helvetica" charset="0"/>
                <a:ea typeface="Helvetica" charset="0"/>
                <a:cs typeface="Helvetica" charset="0"/>
              </a:rPr>
              <a:t> VVA </a:t>
            </a:r>
            <a:r>
              <a:rPr lang="it-IT" sz="300" kern="0" spc="100" err="1">
                <a:latin typeface="Helvetica" charset="0"/>
                <a:ea typeface="Helvetica" charset="0"/>
                <a:cs typeface="Helvetica" charset="0"/>
              </a:rPr>
              <a:t>srl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permissions</a:t>
            </a:r>
            <a:r>
              <a:rPr lang="it-IT" sz="300" kern="0" spc="100">
                <a:latin typeface="Helvetica" charset="0"/>
                <a:ea typeface="Helvetica" charset="0"/>
                <a:cs typeface="Helvetica" charset="0"/>
              </a:rPr>
              <a:t>.</a:t>
            </a:r>
            <a:endParaRPr lang="it-IT" sz="300"/>
          </a:p>
        </p:txBody>
      </p:sp>
      <p:sp>
        <p:nvSpPr>
          <p:cNvPr id="16" name="TextBox 10"/>
          <p:cNvSpPr txBox="1"/>
          <p:nvPr userDrawn="1"/>
        </p:nvSpPr>
        <p:spPr>
          <a:xfrm>
            <a:off x="199117" y="5246103"/>
            <a:ext cx="751694" cy="313009"/>
          </a:xfrm>
          <a:prstGeom prst="rect">
            <a:avLst/>
          </a:prstGeom>
          <a:noFill/>
        </p:spPr>
        <p:txBody>
          <a:bodyPr wrap="none" lIns="35662" tIns="17831" rIns="35662" bIns="17831" rtlCol="0" anchor="ctr" anchorCtr="1">
            <a:spAutoFit/>
          </a:bodyPr>
          <a:lstStyle/>
          <a:p>
            <a:pPr algn="ctr"/>
            <a:r>
              <a:rPr lang="en-US" sz="1800" b="1">
                <a:solidFill>
                  <a:srgbClr val="144733"/>
                </a:solidFill>
                <a:latin typeface="Helvetica" charset="0"/>
                <a:ea typeface="Helvetica" charset="0"/>
                <a:cs typeface="Helvetica" charset="0"/>
              </a:rPr>
              <a:t>LOGO</a:t>
            </a:r>
          </a:p>
        </p:txBody>
      </p:sp>
    </p:spTree>
    <p:extLst>
      <p:ext uri="{BB962C8B-B14F-4D97-AF65-F5344CB8AC3E}">
        <p14:creationId xmlns:p14="http://schemas.microsoft.com/office/powerpoint/2010/main" val="3154404959"/>
      </p:ext>
    </p:extLst>
  </p:cSld>
  <p:clrMap bg1="lt1" tx1="dk1" bg2="lt2" tx2="dk2" accent1="accent1" accent2="accent2" accent3="accent3" accent4="accent4" accent5="accent5" accent6="accent6" hlink="hlink" folHlink="folHlink"/>
  <p:sldLayoutIdLst>
    <p:sldLayoutId id="21474837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Segnaposto immagine 2"/>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a:xfrm>
            <a:off x="5711121" y="0"/>
            <a:ext cx="3432879" cy="5715000"/>
          </a:xfrm>
          <a:prstGeom prst="rect">
            <a:avLst/>
          </a:prstGeom>
        </p:spPr>
      </p:pic>
      <p:pic>
        <p:nvPicPr>
          <p:cNvPr id="7"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l="1" t="2488" r="1042" b="-1"/>
          <a:stretch/>
        </p:blipFill>
        <p:spPr bwMode="auto">
          <a:xfrm>
            <a:off x="756073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l="1" t="2488" r="1042" b="-1"/>
          <a:stretch/>
        </p:blipFill>
        <p:spPr bwMode="auto">
          <a:xfrm flipH="1">
            <a:off x="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13"/>
          <p:cNvSpPr/>
          <p:nvPr userDrawn="1"/>
        </p:nvSpPr>
        <p:spPr>
          <a:xfrm>
            <a:off x="4443054" y="5232327"/>
            <a:ext cx="257892" cy="286472"/>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sz="1700">
              <a:solidFill>
                <a:schemeClr val="tx1"/>
              </a:solidFill>
              <a:latin typeface="Helvetica" panose="020B0604020202030204" pitchFamily="34" charset="0"/>
              <a:cs typeface="Lato Light"/>
            </a:endParaRPr>
          </a:p>
        </p:txBody>
      </p:sp>
      <p:cxnSp>
        <p:nvCxnSpPr>
          <p:cNvPr id="10" name="Straight Connector 12"/>
          <p:cNvCxnSpPr/>
          <p:nvPr userDrawn="1"/>
        </p:nvCxnSpPr>
        <p:spPr>
          <a:xfrm>
            <a:off x="1537078" y="5375563"/>
            <a:ext cx="2700000"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2"/>
          <p:cNvCxnSpPr/>
          <p:nvPr userDrawn="1"/>
        </p:nvCxnSpPr>
        <p:spPr>
          <a:xfrm>
            <a:off x="4906922" y="5375563"/>
            <a:ext cx="2700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 name="CasellaDiTesto 11"/>
          <p:cNvSpPr txBox="1"/>
          <p:nvPr userDrawn="1"/>
        </p:nvSpPr>
        <p:spPr>
          <a:xfrm>
            <a:off x="4491850" y="5306314"/>
            <a:ext cx="160300" cy="138499"/>
          </a:xfrm>
          <a:prstGeom prst="rect">
            <a:avLst/>
          </a:prstGeom>
          <a:noFill/>
        </p:spPr>
        <p:txBody>
          <a:bodyPr wrap="none" lIns="0" tIns="0" rIns="0" bIns="0" rtlCol="0" anchor="ctr" anchorCtr="1">
            <a:spAutoFit/>
          </a:bodyPr>
          <a:lstStyle/>
          <a:p>
            <a:fld id="{AD423DA3-DED9-4D22-B548-C9827DC988D5}" type="slidenum">
              <a:rPr lang="it-IT" sz="900" b="1" smtClean="0">
                <a:solidFill>
                  <a:schemeClr val="bg1">
                    <a:lumMod val="50000"/>
                  </a:schemeClr>
                </a:solidFill>
                <a:latin typeface="Helvetica" panose="020B0604020202030204" pitchFamily="34" charset="0"/>
              </a:rPr>
              <a:t>‹#›</a:t>
            </a:fld>
            <a:endParaRPr lang="it-IT" sz="900" b="1">
              <a:solidFill>
                <a:schemeClr val="bg1">
                  <a:lumMod val="50000"/>
                </a:schemeClr>
              </a:solidFill>
              <a:latin typeface="Helvetica" panose="020B0604020202030204" pitchFamily="34" charset="0"/>
            </a:endParaRPr>
          </a:p>
        </p:txBody>
      </p:sp>
      <p:pic>
        <p:nvPicPr>
          <p:cNvPr id="13" name="Picture 2" descr="M:\00. Condivisione\_Nuovi Format VVA\LOGHI\JPG\LOGO_VVA_ECONOMICS&amp;POLICY.jpg"/>
          <p:cNvPicPr>
            <a:picLocks noChangeAspect="1" noChangeArrowheads="1"/>
          </p:cNvPicPr>
          <p:nvPr userDrawn="1"/>
        </p:nvPicPr>
        <p:blipFill rotWithShape="1">
          <a:blip r:embed="rId5" cstate="hqprint">
            <a:clrChange>
              <a:clrFrom>
                <a:srgbClr val="FFFFFE"/>
              </a:clrFrom>
              <a:clrTo>
                <a:srgbClr val="FFFFFE">
                  <a:alpha val="0"/>
                </a:srgbClr>
              </a:clrTo>
            </a:clrChange>
            <a:extLst>
              <a:ext uri="{28A0092B-C50C-407E-A947-70E740481C1C}">
                <a14:useLocalDpi xmlns:a14="http://schemas.microsoft.com/office/drawing/2010/main" val="0"/>
              </a:ext>
            </a:extLst>
          </a:blip>
          <a:srcRect l="24525" t="35882" r="24190" b="36605"/>
          <a:stretch/>
        </p:blipFill>
        <p:spPr bwMode="auto">
          <a:xfrm>
            <a:off x="8198180" y="5166650"/>
            <a:ext cx="830488" cy="445534"/>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userDrawn="1"/>
        </p:nvSpPr>
        <p:spPr>
          <a:xfrm>
            <a:off x="2479065" y="5576501"/>
            <a:ext cx="4155767" cy="138499"/>
          </a:xfrm>
          <a:prstGeom prst="rect">
            <a:avLst/>
          </a:prstGeom>
          <a:noFill/>
        </p:spPr>
        <p:txBody>
          <a:bodyPr wrap="square" rtlCol="0">
            <a:spAutoFit/>
          </a:bodyPr>
          <a:lstStyle/>
          <a:p>
            <a:pPr algn="ctr"/>
            <a:r>
              <a:rPr lang="it-IT" sz="300" kern="0" spc="100">
                <a:latin typeface="Helvetica" charset="0"/>
                <a:ea typeface="Helvetica" charset="0"/>
                <a:cs typeface="Helvetica" charset="0"/>
              </a:rPr>
              <a:t>Project copyright (law 22.04.41 n° 633 and R.D. del 18.05.42 n° 1369). </a:t>
            </a:r>
            <a:r>
              <a:rPr lang="it-IT" sz="300" kern="0" spc="100" err="1">
                <a:latin typeface="Helvetica" charset="0"/>
                <a:ea typeface="Helvetica" charset="0"/>
                <a:cs typeface="Helvetica" charset="0"/>
              </a:rPr>
              <a:t>Unauthorized</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legal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uses</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without</a:t>
            </a:r>
            <a:r>
              <a:rPr lang="it-IT" sz="300" kern="0" spc="100">
                <a:latin typeface="Helvetica" charset="0"/>
                <a:ea typeface="Helvetica" charset="0"/>
                <a:cs typeface="Helvetica" charset="0"/>
              </a:rPr>
              <a:t> VVA </a:t>
            </a:r>
            <a:r>
              <a:rPr lang="it-IT" sz="300" kern="0" spc="100" err="1">
                <a:latin typeface="Helvetica" charset="0"/>
                <a:ea typeface="Helvetica" charset="0"/>
                <a:cs typeface="Helvetica" charset="0"/>
              </a:rPr>
              <a:t>srl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permissions</a:t>
            </a:r>
            <a:r>
              <a:rPr lang="it-IT" sz="300" kern="0" spc="100">
                <a:latin typeface="Helvetica" charset="0"/>
                <a:ea typeface="Helvetica" charset="0"/>
                <a:cs typeface="Helvetica" charset="0"/>
              </a:rPr>
              <a:t>.</a:t>
            </a:r>
            <a:endParaRPr lang="it-IT" sz="300"/>
          </a:p>
        </p:txBody>
      </p:sp>
      <p:sp>
        <p:nvSpPr>
          <p:cNvPr id="16" name="TextBox 10"/>
          <p:cNvSpPr txBox="1"/>
          <p:nvPr userDrawn="1"/>
        </p:nvSpPr>
        <p:spPr>
          <a:xfrm>
            <a:off x="199117" y="5246103"/>
            <a:ext cx="751694" cy="313009"/>
          </a:xfrm>
          <a:prstGeom prst="rect">
            <a:avLst/>
          </a:prstGeom>
          <a:noFill/>
        </p:spPr>
        <p:txBody>
          <a:bodyPr wrap="none" lIns="35662" tIns="17831" rIns="35662" bIns="17831" rtlCol="0" anchor="ctr" anchorCtr="1">
            <a:spAutoFit/>
          </a:bodyPr>
          <a:lstStyle/>
          <a:p>
            <a:pPr algn="ctr"/>
            <a:r>
              <a:rPr lang="en-US" sz="1800" b="1">
                <a:solidFill>
                  <a:srgbClr val="144733"/>
                </a:solidFill>
                <a:latin typeface="Helvetica" charset="0"/>
                <a:ea typeface="Helvetica" charset="0"/>
                <a:cs typeface="Helvetica" charset="0"/>
              </a:rPr>
              <a:t>LOGO</a:t>
            </a:r>
          </a:p>
        </p:txBody>
      </p:sp>
    </p:spTree>
    <p:extLst>
      <p:ext uri="{BB962C8B-B14F-4D97-AF65-F5344CB8AC3E}">
        <p14:creationId xmlns:p14="http://schemas.microsoft.com/office/powerpoint/2010/main" val="549659974"/>
      </p:ext>
    </p:extLst>
  </p:cSld>
  <p:clrMap bg1="lt1" tx1="dk1" bg2="lt2" tx2="dk2" accent1="accent1" accent2="accent2" accent3="accent3" accent4="accent4" accent5="accent5" accent6="accent6" hlink="hlink" folHlink="folHlink"/>
  <p:sldLayoutIdLst>
    <p:sldLayoutId id="21474837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0"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 t="2488" r="1042" b="-1"/>
          <a:stretch/>
        </p:blipFill>
        <p:spPr bwMode="auto">
          <a:xfrm>
            <a:off x="756073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Segnaposto immagine 9"/>
          <p:cNvPicPr>
            <a:picLocks noChangeAspect="1"/>
          </p:cNvPicPr>
          <p:nvPr userDrawn="1"/>
        </p:nvPicPr>
        <p:blipFill>
          <a:blip r:embed="rId4" cstate="email">
            <a:alphaModFix amt="20000"/>
            <a:extLst>
              <a:ext uri="{28A0092B-C50C-407E-A947-70E740481C1C}">
                <a14:useLocalDpi xmlns:a14="http://schemas.microsoft.com/office/drawing/2010/main" val="0"/>
              </a:ext>
            </a:extLst>
          </a:blip>
          <a:srcRect/>
          <a:stretch>
            <a:fillRect/>
          </a:stretch>
        </p:blipFill>
        <p:spPr>
          <a:xfrm>
            <a:off x="0" y="0"/>
            <a:ext cx="5918948" cy="5715000"/>
          </a:xfrm>
          <a:prstGeom prst="rect">
            <a:avLst/>
          </a:prstGeom>
          <a:effectLst/>
        </p:spPr>
      </p:pic>
      <p:sp>
        <p:nvSpPr>
          <p:cNvPr id="28" name="Rectangle 40"/>
          <p:cNvSpPr/>
          <p:nvPr userDrawn="1"/>
        </p:nvSpPr>
        <p:spPr>
          <a:xfrm>
            <a:off x="0" y="0"/>
            <a:ext cx="5909487" cy="5715000"/>
          </a:xfrm>
          <a:prstGeom prst="rect">
            <a:avLst/>
          </a:prstGeom>
          <a:solidFill>
            <a:srgbClr val="14473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5656" tIns="17828" rIns="35656" bIns="17828" spcCol="0" rtlCol="0" anchor="ctr"/>
          <a:lstStyle/>
          <a:p>
            <a:pPr algn="ctr"/>
            <a:endParaRPr lang="en-US">
              <a:latin typeface="Lato Light"/>
              <a:cs typeface="Lato Light"/>
            </a:endParaRPr>
          </a:p>
        </p:txBody>
      </p:sp>
      <p:sp>
        <p:nvSpPr>
          <p:cNvPr id="41" name="Oval 13"/>
          <p:cNvSpPr/>
          <p:nvPr userDrawn="1"/>
        </p:nvSpPr>
        <p:spPr>
          <a:xfrm>
            <a:off x="4443054" y="5232327"/>
            <a:ext cx="257892" cy="286472"/>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sz="1700">
              <a:solidFill>
                <a:schemeClr val="tx1"/>
              </a:solidFill>
              <a:latin typeface="Helvetica" panose="020B0604020202030204" pitchFamily="34" charset="0"/>
              <a:cs typeface="Lato Light"/>
            </a:endParaRPr>
          </a:p>
        </p:txBody>
      </p:sp>
      <p:cxnSp>
        <p:nvCxnSpPr>
          <p:cNvPr id="42" name="Straight Connector 12"/>
          <p:cNvCxnSpPr/>
          <p:nvPr userDrawn="1"/>
        </p:nvCxnSpPr>
        <p:spPr>
          <a:xfrm>
            <a:off x="1537078" y="5375563"/>
            <a:ext cx="2700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12"/>
          <p:cNvCxnSpPr/>
          <p:nvPr userDrawn="1"/>
        </p:nvCxnSpPr>
        <p:spPr>
          <a:xfrm>
            <a:off x="4906922" y="5375563"/>
            <a:ext cx="100256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CasellaDiTesto 43"/>
          <p:cNvSpPr txBox="1"/>
          <p:nvPr userDrawn="1"/>
        </p:nvSpPr>
        <p:spPr>
          <a:xfrm>
            <a:off x="4539940" y="5306314"/>
            <a:ext cx="64120" cy="138499"/>
          </a:xfrm>
          <a:prstGeom prst="rect">
            <a:avLst/>
          </a:prstGeom>
          <a:noFill/>
        </p:spPr>
        <p:txBody>
          <a:bodyPr wrap="none" lIns="0" tIns="0" rIns="0" bIns="0" rtlCol="0" anchor="ctr" anchorCtr="1">
            <a:spAutoFit/>
          </a:bodyPr>
          <a:lstStyle/>
          <a:p>
            <a:pPr algn="ctr"/>
            <a:fld id="{AD423DA3-DED9-4D22-B548-C9827DC988D5}" type="slidenum">
              <a:rPr lang="it-IT" sz="900" b="1" smtClean="0">
                <a:solidFill>
                  <a:schemeClr val="bg1"/>
                </a:solidFill>
                <a:latin typeface="Helvetica" panose="020B0604020202030204" pitchFamily="34" charset="0"/>
              </a:rPr>
              <a:pPr algn="ctr"/>
              <a:t>‹#›</a:t>
            </a:fld>
            <a:endParaRPr lang="it-IT" sz="900" b="1">
              <a:solidFill>
                <a:schemeClr val="bg1"/>
              </a:solidFill>
              <a:latin typeface="Helvetica" panose="020B0604020202030204" pitchFamily="34" charset="0"/>
            </a:endParaRPr>
          </a:p>
        </p:txBody>
      </p:sp>
      <p:cxnSp>
        <p:nvCxnSpPr>
          <p:cNvPr id="45" name="Straight Connector 12"/>
          <p:cNvCxnSpPr/>
          <p:nvPr userDrawn="1"/>
        </p:nvCxnSpPr>
        <p:spPr>
          <a:xfrm>
            <a:off x="5909487" y="5375563"/>
            <a:ext cx="1697435"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48" name="Picture 2" descr="M:\00. Condivisione\_Nuovi Format VVA\LOGHI\JPG\LOGO_VVA_ECONOMICS&amp;POLICY.jpg"/>
          <p:cNvPicPr>
            <a:picLocks noChangeAspect="1" noChangeArrowheads="1"/>
          </p:cNvPicPr>
          <p:nvPr userDrawn="1"/>
        </p:nvPicPr>
        <p:blipFill rotWithShape="1">
          <a:blip r:embed="rId5" cstate="hqprint">
            <a:clrChange>
              <a:clrFrom>
                <a:srgbClr val="FFFFFE"/>
              </a:clrFrom>
              <a:clrTo>
                <a:srgbClr val="FFFFFE">
                  <a:alpha val="0"/>
                </a:srgbClr>
              </a:clrTo>
            </a:clrChange>
            <a:extLst>
              <a:ext uri="{28A0092B-C50C-407E-A947-70E740481C1C}">
                <a14:useLocalDpi xmlns:a14="http://schemas.microsoft.com/office/drawing/2010/main" val="0"/>
              </a:ext>
            </a:extLst>
          </a:blip>
          <a:srcRect l="24525" t="35882" r="24190" b="36605"/>
          <a:stretch/>
        </p:blipFill>
        <p:spPr bwMode="auto">
          <a:xfrm>
            <a:off x="8198180" y="5166650"/>
            <a:ext cx="830488" cy="445534"/>
          </a:xfrm>
          <a:prstGeom prst="rect">
            <a:avLst/>
          </a:prstGeom>
          <a:noFill/>
          <a:extLst>
            <a:ext uri="{909E8E84-426E-40DD-AFC4-6F175D3DCCD1}">
              <a14:hiddenFill xmlns:a14="http://schemas.microsoft.com/office/drawing/2010/main">
                <a:solidFill>
                  <a:srgbClr val="FFFFFF"/>
                </a:solidFill>
              </a14:hiddenFill>
            </a:ext>
          </a:extLst>
        </p:spPr>
      </p:pic>
      <p:sp>
        <p:nvSpPr>
          <p:cNvPr id="49" name="CasellaDiTesto 48"/>
          <p:cNvSpPr txBox="1"/>
          <p:nvPr userDrawn="1"/>
        </p:nvSpPr>
        <p:spPr>
          <a:xfrm>
            <a:off x="2479065" y="5576501"/>
            <a:ext cx="4155767" cy="138499"/>
          </a:xfrm>
          <a:prstGeom prst="rect">
            <a:avLst/>
          </a:prstGeom>
          <a:noFill/>
        </p:spPr>
        <p:txBody>
          <a:bodyPr wrap="square" rtlCol="0">
            <a:spAutoFit/>
          </a:bodyPr>
          <a:lstStyle/>
          <a:p>
            <a:pPr algn="ctr"/>
            <a:r>
              <a:rPr lang="it-IT" sz="300" kern="0" spc="100">
                <a:latin typeface="Helvetica" charset="0"/>
                <a:ea typeface="Helvetica" charset="0"/>
                <a:cs typeface="Helvetica" charset="0"/>
              </a:rPr>
              <a:t>Project copyright (law 22.04.41 n° 633 and R.D. del 18.05.42 n° 1369). </a:t>
            </a:r>
            <a:r>
              <a:rPr lang="it-IT" sz="300" kern="0" spc="100" err="1">
                <a:latin typeface="Helvetica" charset="0"/>
                <a:ea typeface="Helvetica" charset="0"/>
                <a:cs typeface="Helvetica" charset="0"/>
              </a:rPr>
              <a:t>Unauthorized</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legal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uses</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without</a:t>
            </a:r>
            <a:r>
              <a:rPr lang="it-IT" sz="300" kern="0" spc="100">
                <a:latin typeface="Helvetica" charset="0"/>
                <a:ea typeface="Helvetica" charset="0"/>
                <a:cs typeface="Helvetica" charset="0"/>
              </a:rPr>
              <a:t> VVA </a:t>
            </a:r>
            <a:r>
              <a:rPr lang="it-IT" sz="300" kern="0" spc="100" err="1">
                <a:latin typeface="Helvetica" charset="0"/>
                <a:ea typeface="Helvetica" charset="0"/>
                <a:cs typeface="Helvetica" charset="0"/>
              </a:rPr>
              <a:t>srl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permissions</a:t>
            </a:r>
            <a:r>
              <a:rPr lang="it-IT" sz="300" kern="0" spc="100">
                <a:latin typeface="Helvetica" charset="0"/>
                <a:ea typeface="Helvetica" charset="0"/>
                <a:cs typeface="Helvetica" charset="0"/>
              </a:rPr>
              <a:t>.</a:t>
            </a:r>
            <a:endParaRPr lang="it-IT" sz="300"/>
          </a:p>
        </p:txBody>
      </p:sp>
      <p:pic>
        <p:nvPicPr>
          <p:cNvPr id="51"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 t="2488" r="1042" b="-1"/>
          <a:stretch/>
        </p:blipFill>
        <p:spPr bwMode="auto">
          <a:xfrm flipH="1">
            <a:off x="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0"/>
          <p:cNvSpPr txBox="1"/>
          <p:nvPr userDrawn="1"/>
        </p:nvSpPr>
        <p:spPr>
          <a:xfrm>
            <a:off x="199117" y="5246103"/>
            <a:ext cx="751694" cy="313009"/>
          </a:xfrm>
          <a:prstGeom prst="rect">
            <a:avLst/>
          </a:prstGeom>
          <a:noFill/>
        </p:spPr>
        <p:txBody>
          <a:bodyPr wrap="none" lIns="35662" tIns="17831" rIns="35662" bIns="17831" rtlCol="0" anchor="ctr" anchorCtr="1">
            <a:spAutoFit/>
          </a:bodyPr>
          <a:lstStyle/>
          <a:p>
            <a:pPr algn="ctr"/>
            <a:r>
              <a:rPr lang="en-US" sz="1800" b="1">
                <a:solidFill>
                  <a:srgbClr val="144733"/>
                </a:solidFill>
                <a:latin typeface="Helvetica" charset="0"/>
                <a:ea typeface="Helvetica" charset="0"/>
                <a:cs typeface="Helvetica" charset="0"/>
              </a:rPr>
              <a:t>LOGO</a:t>
            </a:r>
          </a:p>
        </p:txBody>
      </p:sp>
    </p:spTree>
    <p:extLst>
      <p:ext uri="{BB962C8B-B14F-4D97-AF65-F5344CB8AC3E}">
        <p14:creationId xmlns:p14="http://schemas.microsoft.com/office/powerpoint/2010/main" val="1114419311"/>
      </p:ext>
    </p:extLst>
  </p:cSld>
  <p:clrMap bg1="lt1" tx1="dk1" bg2="lt2" tx2="dk2" accent1="accent1" accent2="accent2" accent3="accent3" accent4="accent4" accent5="accent5" accent6="accent6" hlink="hlink" folHlink="folHlink"/>
  <p:sldLayoutIdLst>
    <p:sldLayoutId id="21474837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 t="2488" r="1042" b="-1"/>
          <a:stretch/>
        </p:blipFill>
        <p:spPr bwMode="auto">
          <a:xfrm>
            <a:off x="756073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0"/>
          <p:cNvSpPr/>
          <p:nvPr userDrawn="1"/>
        </p:nvSpPr>
        <p:spPr>
          <a:xfrm>
            <a:off x="0" y="-3306"/>
            <a:ext cx="3736461" cy="5715000"/>
          </a:xfrm>
          <a:prstGeom prst="rect">
            <a:avLst/>
          </a:prstGeom>
          <a:solidFill>
            <a:srgbClr val="144733">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5656" tIns="17828" rIns="35656" bIns="17828" spcCol="0" rtlCol="0" anchor="ctr"/>
          <a:lstStyle/>
          <a:p>
            <a:pPr algn="ctr"/>
            <a:endParaRPr lang="en-US">
              <a:latin typeface="Lato Light"/>
              <a:cs typeface="Lato Light"/>
            </a:endParaRPr>
          </a:p>
        </p:txBody>
      </p:sp>
      <p:sp>
        <p:nvSpPr>
          <p:cNvPr id="8" name="Oval 13"/>
          <p:cNvSpPr/>
          <p:nvPr userDrawn="1"/>
        </p:nvSpPr>
        <p:spPr>
          <a:xfrm>
            <a:off x="4443054" y="5232327"/>
            <a:ext cx="257892" cy="286472"/>
          </a:xfrm>
          <a:prstGeom prst="ellipse">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sz="1700">
              <a:solidFill>
                <a:schemeClr val="tx1"/>
              </a:solidFill>
              <a:latin typeface="Helvetica" panose="020B0604020202030204" pitchFamily="34" charset="0"/>
              <a:cs typeface="Lato Light"/>
            </a:endParaRPr>
          </a:p>
        </p:txBody>
      </p:sp>
      <p:cxnSp>
        <p:nvCxnSpPr>
          <p:cNvPr id="9" name="Straight Connector 12"/>
          <p:cNvCxnSpPr/>
          <p:nvPr userDrawn="1"/>
        </p:nvCxnSpPr>
        <p:spPr>
          <a:xfrm>
            <a:off x="1537078" y="5375563"/>
            <a:ext cx="219938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CasellaDiTesto 9"/>
          <p:cNvSpPr txBox="1"/>
          <p:nvPr userDrawn="1"/>
        </p:nvSpPr>
        <p:spPr>
          <a:xfrm>
            <a:off x="4507880" y="5306314"/>
            <a:ext cx="128240" cy="138499"/>
          </a:xfrm>
          <a:prstGeom prst="rect">
            <a:avLst/>
          </a:prstGeom>
          <a:noFill/>
        </p:spPr>
        <p:txBody>
          <a:bodyPr wrap="none" lIns="0" tIns="0" rIns="0" bIns="0" rtlCol="0" anchor="ctr" anchorCtr="1">
            <a:spAutoFit/>
          </a:bodyPr>
          <a:lstStyle/>
          <a:p>
            <a:pPr algn="ctr"/>
            <a:fld id="{AD423DA3-DED9-4D22-B548-C9827DC988D5}" type="slidenum">
              <a:rPr lang="it-IT" sz="900" b="1" smtClean="0">
                <a:solidFill>
                  <a:schemeClr val="bg1">
                    <a:lumMod val="50000"/>
                  </a:schemeClr>
                </a:solidFill>
                <a:latin typeface="Helvetica" panose="020B0604020202030204" pitchFamily="34" charset="0"/>
              </a:rPr>
              <a:pPr algn="ctr"/>
              <a:t>‹#›</a:t>
            </a:fld>
            <a:endParaRPr lang="it-IT" sz="900" b="1">
              <a:solidFill>
                <a:schemeClr val="bg1">
                  <a:lumMod val="50000"/>
                </a:schemeClr>
              </a:solidFill>
              <a:latin typeface="Helvetica" panose="020B0604020202030204" pitchFamily="34" charset="0"/>
            </a:endParaRPr>
          </a:p>
        </p:txBody>
      </p:sp>
      <p:cxnSp>
        <p:nvCxnSpPr>
          <p:cNvPr id="11" name="Straight Connector 12"/>
          <p:cNvCxnSpPr/>
          <p:nvPr userDrawn="1"/>
        </p:nvCxnSpPr>
        <p:spPr>
          <a:xfrm>
            <a:off x="4906922" y="5375563"/>
            <a:ext cx="2700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2"/>
          <p:cNvCxnSpPr/>
          <p:nvPr userDrawn="1"/>
        </p:nvCxnSpPr>
        <p:spPr>
          <a:xfrm>
            <a:off x="3736461" y="5375563"/>
            <a:ext cx="500617"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2" descr="M:\00. Condivisione\_Nuovi Format VVA\LOGHI\JPG\LOGO_VVA_ECONOMICS&amp;POLICY.jpg"/>
          <p:cNvPicPr>
            <a:picLocks noChangeAspect="1" noChangeArrowheads="1"/>
          </p:cNvPicPr>
          <p:nvPr userDrawn="1"/>
        </p:nvPicPr>
        <p:blipFill rotWithShape="1">
          <a:blip r:embed="rId4" cstate="hqprint">
            <a:clrChange>
              <a:clrFrom>
                <a:srgbClr val="FFFFFE"/>
              </a:clrFrom>
              <a:clrTo>
                <a:srgbClr val="FFFFFE">
                  <a:alpha val="0"/>
                </a:srgbClr>
              </a:clrTo>
            </a:clrChange>
            <a:extLst>
              <a:ext uri="{28A0092B-C50C-407E-A947-70E740481C1C}">
                <a14:useLocalDpi xmlns:a14="http://schemas.microsoft.com/office/drawing/2010/main" val="0"/>
              </a:ext>
            </a:extLst>
          </a:blip>
          <a:srcRect l="24525" t="35882" r="24190" b="36605"/>
          <a:stretch/>
        </p:blipFill>
        <p:spPr bwMode="auto">
          <a:xfrm>
            <a:off x="8198180" y="5166650"/>
            <a:ext cx="830488" cy="445534"/>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p:cNvSpPr txBox="1"/>
          <p:nvPr userDrawn="1"/>
        </p:nvSpPr>
        <p:spPr>
          <a:xfrm>
            <a:off x="2479065" y="5576501"/>
            <a:ext cx="4155767" cy="138499"/>
          </a:xfrm>
          <a:prstGeom prst="rect">
            <a:avLst/>
          </a:prstGeom>
          <a:noFill/>
        </p:spPr>
        <p:txBody>
          <a:bodyPr wrap="square" rtlCol="0">
            <a:spAutoFit/>
          </a:bodyPr>
          <a:lstStyle/>
          <a:p>
            <a:pPr algn="ctr"/>
            <a:r>
              <a:rPr lang="it-IT" sz="300" kern="0" spc="100">
                <a:latin typeface="Helvetica" charset="0"/>
                <a:ea typeface="Helvetica" charset="0"/>
                <a:cs typeface="Helvetica" charset="0"/>
              </a:rPr>
              <a:t>Project copyright (law 22.04.41 n° 633 and R.D. del 18.05.42 n° 1369). </a:t>
            </a:r>
            <a:r>
              <a:rPr lang="it-IT" sz="300" kern="0" spc="100" err="1">
                <a:latin typeface="Helvetica" charset="0"/>
                <a:ea typeface="Helvetica" charset="0"/>
                <a:cs typeface="Helvetica" charset="0"/>
              </a:rPr>
              <a:t>Unauthorized</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legal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uses</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without</a:t>
            </a:r>
            <a:r>
              <a:rPr lang="it-IT" sz="300" kern="0" spc="100">
                <a:latin typeface="Helvetica" charset="0"/>
                <a:ea typeface="Helvetica" charset="0"/>
                <a:cs typeface="Helvetica" charset="0"/>
              </a:rPr>
              <a:t> VVA </a:t>
            </a:r>
            <a:r>
              <a:rPr lang="it-IT" sz="300" kern="0" spc="100" err="1">
                <a:latin typeface="Helvetica" charset="0"/>
                <a:ea typeface="Helvetica" charset="0"/>
                <a:cs typeface="Helvetica" charset="0"/>
              </a:rPr>
              <a:t>srl</a:t>
            </a:r>
            <a:r>
              <a:rPr lang="it-IT" sz="300" kern="0" spc="100">
                <a:latin typeface="Helvetica" charset="0"/>
                <a:ea typeface="Helvetica" charset="0"/>
                <a:cs typeface="Helvetica" charset="0"/>
              </a:rPr>
              <a:t> </a:t>
            </a:r>
            <a:r>
              <a:rPr lang="it-IT" sz="300" kern="0" spc="100" err="1">
                <a:latin typeface="Helvetica" charset="0"/>
                <a:ea typeface="Helvetica" charset="0"/>
                <a:cs typeface="Helvetica" charset="0"/>
              </a:rPr>
              <a:t>permissions</a:t>
            </a:r>
            <a:r>
              <a:rPr lang="it-IT" sz="300" kern="0" spc="100">
                <a:latin typeface="Helvetica" charset="0"/>
                <a:ea typeface="Helvetica" charset="0"/>
                <a:cs typeface="Helvetica" charset="0"/>
              </a:rPr>
              <a:t>.</a:t>
            </a:r>
            <a:endParaRPr lang="it-IT" sz="300"/>
          </a:p>
        </p:txBody>
      </p:sp>
      <p:pic>
        <p:nvPicPr>
          <p:cNvPr id="18" name="Picture 3"/>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1" t="2488" r="1042" b="-1"/>
          <a:stretch/>
        </p:blipFill>
        <p:spPr bwMode="auto">
          <a:xfrm flipH="1">
            <a:off x="0" y="5053013"/>
            <a:ext cx="158327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0"/>
          <p:cNvSpPr txBox="1"/>
          <p:nvPr userDrawn="1"/>
        </p:nvSpPr>
        <p:spPr>
          <a:xfrm>
            <a:off x="199117" y="5246103"/>
            <a:ext cx="751694" cy="313009"/>
          </a:xfrm>
          <a:prstGeom prst="rect">
            <a:avLst/>
          </a:prstGeom>
          <a:noFill/>
        </p:spPr>
        <p:txBody>
          <a:bodyPr wrap="none" lIns="35662" tIns="17831" rIns="35662" bIns="17831" rtlCol="0" anchor="ctr" anchorCtr="1">
            <a:spAutoFit/>
          </a:bodyPr>
          <a:lstStyle/>
          <a:p>
            <a:pPr algn="ctr"/>
            <a:r>
              <a:rPr lang="en-US" sz="1800" b="1">
                <a:solidFill>
                  <a:srgbClr val="144733"/>
                </a:solidFill>
                <a:latin typeface="Helvetica" charset="0"/>
                <a:ea typeface="Helvetica" charset="0"/>
                <a:cs typeface="Helvetica" charset="0"/>
              </a:rPr>
              <a:t>LOGO</a:t>
            </a:r>
          </a:p>
        </p:txBody>
      </p:sp>
    </p:spTree>
    <p:extLst>
      <p:ext uri="{BB962C8B-B14F-4D97-AF65-F5344CB8AC3E}">
        <p14:creationId xmlns:p14="http://schemas.microsoft.com/office/powerpoint/2010/main" val="561417580"/>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715000"/>
          </a:xfrm>
          <a:prstGeom prst="rect">
            <a:avLst/>
          </a:prstGeom>
          <a:solidFill>
            <a:srgbClr val="144733">
              <a:alpha val="78824"/>
            </a:srgbClr>
          </a:solidFill>
          <a:ln>
            <a:noFill/>
          </a:ln>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a:p>
        </p:txBody>
      </p:sp>
      <p:sp>
        <p:nvSpPr>
          <p:cNvPr id="20" name="TextBox 7"/>
          <p:cNvSpPr txBox="1"/>
          <p:nvPr/>
        </p:nvSpPr>
        <p:spPr>
          <a:xfrm>
            <a:off x="1375914" y="2238157"/>
            <a:ext cx="6511284" cy="774674"/>
          </a:xfrm>
          <a:prstGeom prst="rect">
            <a:avLst/>
          </a:prstGeom>
          <a:noFill/>
        </p:spPr>
        <p:txBody>
          <a:bodyPr wrap="none" lIns="35662" tIns="17831" rIns="35662" bIns="17831" rtlCol="0" anchor="ctr" anchorCtr="1">
            <a:spAutoFit/>
          </a:bodyPr>
          <a:lstStyle/>
          <a:p>
            <a:pPr algn="ctr">
              <a:lnSpc>
                <a:spcPct val="80000"/>
              </a:lnSpc>
            </a:pPr>
            <a:r>
              <a:rPr lang="en-GB" sz="3000" b="1">
                <a:solidFill>
                  <a:schemeClr val="bg1"/>
                </a:solidFill>
                <a:latin typeface="Helvetica" charset="0"/>
                <a:ea typeface="Helvetica" charset="0"/>
                <a:cs typeface="Helvetica" charset="0"/>
              </a:rPr>
              <a:t>Market study on the distribution of </a:t>
            </a:r>
          </a:p>
          <a:p>
            <a:pPr algn="ctr">
              <a:lnSpc>
                <a:spcPct val="80000"/>
              </a:lnSpc>
            </a:pPr>
            <a:r>
              <a:rPr lang="en-GB" sz="3000" b="1">
                <a:solidFill>
                  <a:schemeClr val="bg1"/>
                </a:solidFill>
                <a:latin typeface="Helvetica" charset="0"/>
                <a:ea typeface="Helvetica" charset="0"/>
                <a:cs typeface="Helvetica" charset="0"/>
              </a:rPr>
              <a:t>hotel accommodation in the EU </a:t>
            </a:r>
            <a:endParaRPr lang="en-US" sz="3000" b="1">
              <a:solidFill>
                <a:schemeClr val="bg1"/>
              </a:solidFill>
              <a:latin typeface="Helvetica" charset="0"/>
              <a:ea typeface="Helvetica" charset="0"/>
              <a:cs typeface="Helvetica" charset="0"/>
            </a:endParaRPr>
          </a:p>
        </p:txBody>
      </p:sp>
      <p:sp>
        <p:nvSpPr>
          <p:cNvPr id="21" name="Rectangle 4"/>
          <p:cNvSpPr/>
          <p:nvPr/>
        </p:nvSpPr>
        <p:spPr>
          <a:xfrm>
            <a:off x="2885650" y="3138380"/>
            <a:ext cx="3372700" cy="30657"/>
          </a:xfrm>
          <a:prstGeom prst="rect">
            <a:avLst/>
          </a:prstGeom>
          <a:solidFill>
            <a:srgbClr val="219446"/>
          </a:solidFill>
          <a:ln>
            <a:noFill/>
          </a:ln>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r>
              <a:rPr lang="en-US"/>
              <a:t> </a:t>
            </a:r>
          </a:p>
        </p:txBody>
      </p:sp>
      <p:sp>
        <p:nvSpPr>
          <p:cNvPr id="22" name="TextBox 7"/>
          <p:cNvSpPr txBox="1"/>
          <p:nvPr/>
        </p:nvSpPr>
        <p:spPr>
          <a:xfrm>
            <a:off x="3501253" y="3454630"/>
            <a:ext cx="2141498" cy="208365"/>
          </a:xfrm>
          <a:prstGeom prst="rect">
            <a:avLst/>
          </a:prstGeom>
          <a:noFill/>
        </p:spPr>
        <p:txBody>
          <a:bodyPr wrap="none" lIns="35662" tIns="17831" rIns="35662" bIns="17831" rtlCol="0" anchor="ctr" anchorCtr="1">
            <a:spAutoFit/>
          </a:bodyPr>
          <a:lstStyle/>
          <a:p>
            <a:pPr algn="ctr">
              <a:lnSpc>
                <a:spcPct val="80000"/>
              </a:lnSpc>
            </a:pPr>
            <a:r>
              <a:rPr lang="en-US" i="1">
                <a:solidFill>
                  <a:schemeClr val="bg1"/>
                </a:solidFill>
                <a:latin typeface="Helvetica Narrow" charset="0"/>
                <a:ea typeface="Helvetica Narrow" charset="0"/>
                <a:cs typeface="Helvetica Narrow" charset="0"/>
              </a:rPr>
              <a:t>Meeting with stakeholders</a:t>
            </a:r>
          </a:p>
        </p:txBody>
      </p:sp>
      <p:cxnSp>
        <p:nvCxnSpPr>
          <p:cNvPr id="23" name="Straight Connector 12"/>
          <p:cNvCxnSpPr/>
          <p:nvPr/>
        </p:nvCxnSpPr>
        <p:spPr>
          <a:xfrm>
            <a:off x="1782099" y="5285509"/>
            <a:ext cx="557980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8674" b="31333"/>
          <a:stretch/>
        </p:blipFill>
        <p:spPr bwMode="auto">
          <a:xfrm flipH="1">
            <a:off x="-2" y="4856018"/>
            <a:ext cx="1599939" cy="85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8674" b="31333"/>
          <a:stretch/>
        </p:blipFill>
        <p:spPr bwMode="auto">
          <a:xfrm>
            <a:off x="7544063" y="4856018"/>
            <a:ext cx="1599939" cy="85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descr="M:\00. Condivisione\_Nuovi Format VVA\LOGHI\JPG\LOGO_VVA_ECONOMICS&amp;POLICY.jpg"/>
          <p:cNvPicPr>
            <a:picLocks noChangeAspect="1" noChangeArrowheads="1"/>
          </p:cNvPicPr>
          <p:nvPr/>
        </p:nvPicPr>
        <p:blipFill rotWithShape="1">
          <a:blip r:embed="rId6" cstate="hqprint">
            <a:clrChange>
              <a:clrFrom>
                <a:srgbClr val="FFFFFE"/>
              </a:clrFrom>
              <a:clrTo>
                <a:srgbClr val="FFFFFE">
                  <a:alpha val="0"/>
                </a:srgbClr>
              </a:clrTo>
            </a:clrChange>
            <a:extLst>
              <a:ext uri="{28A0092B-C50C-407E-A947-70E740481C1C}">
                <a14:useLocalDpi xmlns:a14="http://schemas.microsoft.com/office/drawing/2010/main" val="0"/>
              </a:ext>
            </a:extLst>
          </a:blip>
          <a:srcRect l="24525" t="35882" r="24190" b="36605"/>
          <a:stretch/>
        </p:blipFill>
        <p:spPr bwMode="auto">
          <a:xfrm>
            <a:off x="8051563" y="5074136"/>
            <a:ext cx="1092437" cy="5860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0"/>
          <p:cNvSpPr txBox="1"/>
          <p:nvPr/>
        </p:nvSpPr>
        <p:spPr>
          <a:xfrm>
            <a:off x="162249" y="5168371"/>
            <a:ext cx="825432" cy="343787"/>
          </a:xfrm>
          <a:prstGeom prst="rect">
            <a:avLst/>
          </a:prstGeom>
          <a:noFill/>
        </p:spPr>
        <p:txBody>
          <a:bodyPr wrap="none" lIns="35662" tIns="17831" rIns="35662" bIns="17831" rtlCol="0" anchor="ctr" anchorCtr="1">
            <a:spAutoFit/>
          </a:bodyPr>
          <a:lstStyle/>
          <a:p>
            <a:pPr algn="ctr"/>
            <a:r>
              <a:rPr lang="en-US" sz="2000" b="1">
                <a:solidFill>
                  <a:srgbClr val="144733"/>
                </a:solidFill>
                <a:latin typeface="Helvetica" charset="0"/>
                <a:ea typeface="Helvetica" charset="0"/>
                <a:cs typeface="Helvetica" charset="0"/>
              </a:rPr>
              <a:t>LOGO</a:t>
            </a:r>
          </a:p>
        </p:txBody>
      </p:sp>
      <p:pic>
        <p:nvPicPr>
          <p:cNvPr id="13" name="Picture 12">
            <a:extLst>
              <a:ext uri="{FF2B5EF4-FFF2-40B4-BE49-F238E27FC236}">
                <a16:creationId xmlns:a16="http://schemas.microsoft.com/office/drawing/2014/main" id="{9A98C3A8-682B-4E19-8533-3EE6E4E1095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13" y="5012267"/>
            <a:ext cx="1078246" cy="709801"/>
          </a:xfrm>
          <a:prstGeom prst="rect">
            <a:avLst/>
          </a:prstGeom>
          <a:noFill/>
          <a:ln>
            <a:noFill/>
          </a:ln>
        </p:spPr>
      </p:pic>
    </p:spTree>
    <p:extLst>
      <p:ext uri="{BB962C8B-B14F-4D97-AF65-F5344CB8AC3E}">
        <p14:creationId xmlns:p14="http://schemas.microsoft.com/office/powerpoint/2010/main" val="133295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3489255" y="196010"/>
            <a:ext cx="2165543"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Overall approach</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pic>
        <p:nvPicPr>
          <p:cNvPr id="7" name="Picture 6">
            <a:extLst>
              <a:ext uri="{FF2B5EF4-FFF2-40B4-BE49-F238E27FC236}">
                <a16:creationId xmlns:a16="http://schemas.microsoft.com/office/drawing/2014/main" id="{0BBB982E-3C8C-4840-AF47-BD971C5F8D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984" y="905970"/>
            <a:ext cx="7809283" cy="2785469"/>
          </a:xfrm>
          <a:prstGeom prst="rect">
            <a:avLst/>
          </a:prstGeom>
          <a:noFill/>
        </p:spPr>
      </p:pic>
    </p:spTree>
    <p:extLst>
      <p:ext uri="{BB962C8B-B14F-4D97-AF65-F5344CB8AC3E}">
        <p14:creationId xmlns:p14="http://schemas.microsoft.com/office/powerpoint/2010/main" val="371020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3459603" y="196010"/>
            <a:ext cx="2224854"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Research toolbox</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pic>
        <p:nvPicPr>
          <p:cNvPr id="8" name="Picture 7">
            <a:extLst>
              <a:ext uri="{FF2B5EF4-FFF2-40B4-BE49-F238E27FC236}">
                <a16:creationId xmlns:a16="http://schemas.microsoft.com/office/drawing/2014/main" id="{CC8F8256-A659-4185-ACB3-FA29EA4F6A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780" y="858370"/>
            <a:ext cx="5494866" cy="4525153"/>
          </a:xfrm>
          <a:prstGeom prst="rect">
            <a:avLst/>
          </a:prstGeom>
          <a:noFill/>
        </p:spPr>
      </p:pic>
      <p:sp>
        <p:nvSpPr>
          <p:cNvPr id="2" name="Callout: Line 1">
            <a:extLst>
              <a:ext uri="{FF2B5EF4-FFF2-40B4-BE49-F238E27FC236}">
                <a16:creationId xmlns:a16="http://schemas.microsoft.com/office/drawing/2014/main" id="{8BAF144E-32DB-4740-956E-376DBA533EE7}"/>
              </a:ext>
            </a:extLst>
          </p:cNvPr>
          <p:cNvSpPr/>
          <p:nvPr/>
        </p:nvSpPr>
        <p:spPr>
          <a:xfrm>
            <a:off x="6837007" y="2448664"/>
            <a:ext cx="2184400" cy="1168400"/>
          </a:xfrm>
          <a:prstGeom prst="borderCallout1">
            <a:avLst>
              <a:gd name="adj1" fmla="val 17523"/>
              <a:gd name="adj2" fmla="val -7950"/>
              <a:gd name="adj3" fmla="val 19200"/>
              <a:gd name="adj4" fmla="val -100589"/>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i="1" dirty="0">
                <a:solidFill>
                  <a:schemeClr val="accent6">
                    <a:lumMod val="50000"/>
                  </a:schemeClr>
                </a:solidFill>
              </a:rPr>
              <a:t>Given the length of the interview guide and the amount of data required, we will ask for written answers and organise follow-up interviews (in-depth or CATI) for clarifications / filling data gaps</a:t>
            </a:r>
          </a:p>
        </p:txBody>
      </p:sp>
    </p:spTree>
    <p:extLst>
      <p:ext uri="{BB962C8B-B14F-4D97-AF65-F5344CB8AC3E}">
        <p14:creationId xmlns:p14="http://schemas.microsoft.com/office/powerpoint/2010/main" val="101093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3745720" y="-7845"/>
            <a:ext cx="1652581"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32 Indicators</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369991"/>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18" name="TextBox 17">
            <a:extLst>
              <a:ext uri="{FF2B5EF4-FFF2-40B4-BE49-F238E27FC236}">
                <a16:creationId xmlns:a16="http://schemas.microsoft.com/office/drawing/2014/main" id="{B82DB473-35B8-4A06-86D0-762659FB2ED6}"/>
              </a:ext>
            </a:extLst>
          </p:cNvPr>
          <p:cNvSpPr txBox="1"/>
          <p:nvPr/>
        </p:nvSpPr>
        <p:spPr>
          <a:xfrm>
            <a:off x="228600" y="404041"/>
            <a:ext cx="8734926" cy="4939814"/>
          </a:xfrm>
          <a:prstGeom prst="rect">
            <a:avLst/>
          </a:prstGeom>
          <a:noFill/>
        </p:spPr>
        <p:txBody>
          <a:bodyPr wrap="square" numCol="2">
            <a:spAutoFit/>
          </a:bodyPr>
          <a:lstStyle/>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share of hotel accommodation sold offline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share of hotel accommodation sold online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share of hotel accommodation sold direct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share of hotel accommodation sold indirect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hotels’ use of booking platforms, including their homing and switching </a:t>
            </a:r>
            <a:r>
              <a:rPr lang="en-US" sz="1000" b="1" i="0" u="none" strike="noStrike" baseline="0" err="1">
                <a:solidFill>
                  <a:schemeClr val="tx1">
                    <a:lumMod val="50000"/>
                  </a:schemeClr>
                </a:solidFill>
                <a:latin typeface="Segoe UI" panose="020B0502040204020203" pitchFamily="34" charset="0"/>
              </a:rPr>
              <a:t>behaviour</a:t>
            </a:r>
            <a:r>
              <a:rPr lang="en-US" sz="1000" b="1" i="0" u="none" strike="noStrike" baseline="0">
                <a:solidFill>
                  <a:schemeClr val="tx1">
                    <a:lumMod val="50000"/>
                  </a:schemeClr>
                </a:solidFill>
                <a:latin typeface="Segoe UI" panose="020B0502040204020203" pitchFamily="34" charset="0"/>
              </a:rPr>
              <a:t>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relative size of the booking platforms (e.g. overall revenues, traffic share, consumer preferences)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size of the booking platforms: hotel-related revenue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size of the booking platforms: their hotel booking volumes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size of the booking platforms: the number of hotels they list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rates of commission (basic and effective)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other fees and charges levied by the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room price differentiation by hotels between sales channels (between direct and indirect sales channels and between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room availability differentiation by hotels between sales channels (between direct and indirect sales channels and between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hotel booking platform conversion rates (look-to-book ratios)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metasearch websites by hotel booking platforms, including the payment models of such websites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metasearch websites by hotels, including the payment models of such websites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online advertising by hotels, including search engine advertising	</a:t>
            </a:r>
          </a:p>
          <a:p>
            <a:pPr marL="228600" marR="0" indent="-228600" algn="l" rtl="0">
              <a:buFont typeface="+mj-lt"/>
              <a:buAutoNum type="arabicPeriod"/>
            </a:pPr>
            <a:endParaRPr lang="en-US" sz="1000" b="1" i="0" u="none" strike="noStrike" baseline="0">
              <a:solidFill>
                <a:schemeClr val="tx1">
                  <a:lumMod val="50000"/>
                </a:schemeClr>
              </a:solidFill>
              <a:latin typeface="Segoe UI" panose="020B0502040204020203" pitchFamily="34" charset="0"/>
            </a:endParaRP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online advertising by hotel booking platforms, including search engine advertising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online advertising by metasearch operators, including search engine advertising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hotels’ use of bed wholesalers/bed banks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relationships between bed wholesalers/bed banks and hotel booking platforms and metasearch operators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relative cost of sales channels for hotels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parity clauses used by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enforcement of and compliance with hotel booking platform parity clauses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other measures by hotel booking platforms to </a:t>
            </a:r>
            <a:r>
              <a:rPr lang="en-US" sz="1000" b="1" i="0" u="none" strike="noStrike" baseline="0" err="1">
                <a:solidFill>
                  <a:schemeClr val="tx1">
                    <a:lumMod val="50000"/>
                  </a:schemeClr>
                </a:solidFill>
                <a:latin typeface="Segoe UI" panose="020B0502040204020203" pitchFamily="34" charset="0"/>
              </a:rPr>
              <a:t>incentivise</a:t>
            </a:r>
            <a:r>
              <a:rPr lang="en-US" sz="1000" b="1" i="0" u="none" strike="noStrike" baseline="0">
                <a:solidFill>
                  <a:schemeClr val="tx1">
                    <a:lumMod val="50000"/>
                  </a:schemeClr>
                </a:solidFill>
                <a:latin typeface="Segoe UI" panose="020B0502040204020203" pitchFamily="34" charset="0"/>
              </a:rPr>
              <a:t> hotels to offer them </a:t>
            </a:r>
            <a:r>
              <a:rPr lang="en-US" sz="1000" b="1" i="0" u="none" strike="noStrike" baseline="0" err="1">
                <a:solidFill>
                  <a:schemeClr val="tx1">
                    <a:lumMod val="50000"/>
                  </a:schemeClr>
                </a:solidFill>
                <a:latin typeface="Segoe UI" panose="020B0502040204020203" pitchFamily="34" charset="0"/>
              </a:rPr>
              <a:t>favourable</a:t>
            </a:r>
            <a:r>
              <a:rPr lang="en-US" sz="1000" b="1" i="0" u="none" strike="noStrike" baseline="0">
                <a:solidFill>
                  <a:schemeClr val="tx1">
                    <a:lumMod val="50000"/>
                  </a:schemeClr>
                </a:solidFill>
                <a:latin typeface="Segoe UI" panose="020B0502040204020203" pitchFamily="34" charset="0"/>
              </a:rPr>
              <a:t> room prices and inventory, including measures relating to visibility and ranking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performance/parity scoring by hotel booking platforms in their relationships with hotels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consumer best price guarantees by hotel booking platforms and hotels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loyalty schemes by hotels and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commission sharing and room price discounting by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the use of other consumer-facing and hotel-facing commercial strategies by hotel booking platforms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evidence of recent or expected entry or expansion by platforms offering price comparison or booking services for hotel or other short-term accommodation, including Google and Airbnb	</a:t>
            </a:r>
          </a:p>
          <a:p>
            <a:pPr marL="228600" marR="0" indent="-228600" algn="l" rtl="0">
              <a:buFont typeface="+mj-lt"/>
              <a:buAutoNum type="arabicPeriod"/>
            </a:pPr>
            <a:r>
              <a:rPr lang="en-US" sz="1000" b="1" i="0" u="none" strike="noStrike" baseline="0">
                <a:solidFill>
                  <a:schemeClr val="tx1">
                    <a:lumMod val="50000"/>
                  </a:schemeClr>
                </a:solidFill>
                <a:latin typeface="Segoe UI" panose="020B0502040204020203" pitchFamily="34" charset="0"/>
              </a:rPr>
              <a:t>Consumers’ journey and their booking </a:t>
            </a:r>
            <a:r>
              <a:rPr lang="en-US" sz="1000" b="1" i="0" u="none" strike="noStrike" baseline="0" err="1">
                <a:solidFill>
                  <a:schemeClr val="tx1">
                    <a:lumMod val="50000"/>
                  </a:schemeClr>
                </a:solidFill>
                <a:latin typeface="Segoe UI" panose="020B0502040204020203" pitchFamily="34" charset="0"/>
              </a:rPr>
              <a:t>behaviour</a:t>
            </a:r>
            <a:r>
              <a:rPr lang="en-US" sz="1000" b="1" i="0" u="none" strike="noStrike" baseline="0">
                <a:solidFill>
                  <a:schemeClr val="tx1">
                    <a:lumMod val="50000"/>
                  </a:schemeClr>
                </a:solidFill>
                <a:latin typeface="Segoe UI" panose="020B0502040204020203" pitchFamily="34" charset="0"/>
              </a:rPr>
              <a:t>	</a:t>
            </a:r>
          </a:p>
        </p:txBody>
      </p:sp>
    </p:spTree>
    <p:extLst>
      <p:ext uri="{BB962C8B-B14F-4D97-AF65-F5344CB8AC3E}">
        <p14:creationId xmlns:p14="http://schemas.microsoft.com/office/powerpoint/2010/main" val="164428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1656155" y="196010"/>
            <a:ext cx="5831802"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Task 2: Collection of data from stakeholders (1)</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3" name="TextBox 2">
            <a:extLst>
              <a:ext uri="{FF2B5EF4-FFF2-40B4-BE49-F238E27FC236}">
                <a16:creationId xmlns:a16="http://schemas.microsoft.com/office/drawing/2014/main" id="{A6EA3BC0-CADB-4AB1-9178-A51E84BB4AF8}"/>
              </a:ext>
            </a:extLst>
          </p:cNvPr>
          <p:cNvSpPr txBox="1"/>
          <p:nvPr/>
        </p:nvSpPr>
        <p:spPr>
          <a:xfrm>
            <a:off x="2184399" y="1286933"/>
            <a:ext cx="6543967" cy="1323439"/>
          </a:xfrm>
          <a:prstGeom prst="rect">
            <a:avLst/>
          </a:prstGeom>
          <a:noFill/>
        </p:spPr>
        <p:txBody>
          <a:bodyPr wrap="square" rtlCol="0">
            <a:spAutoFit/>
          </a:bodyPr>
          <a:lstStyle/>
          <a:p>
            <a:r>
              <a:rPr lang="en-GB" sz="1600"/>
              <a:t>Structured interviews based on a </a:t>
            </a:r>
            <a:r>
              <a:rPr lang="en-GB" sz="1600" b="1"/>
              <a:t>CATI methodology (Computer Assisted Telephone Interviewing) </a:t>
            </a:r>
            <a:r>
              <a:rPr lang="en-GB" sz="1600"/>
              <a:t>for sampling and interviewing across the 6 Member States in scope of the study. </a:t>
            </a:r>
            <a:r>
              <a:rPr lang="en-GB" sz="1600" b="1"/>
              <a:t>More than 300 interviews </a:t>
            </a:r>
            <a:r>
              <a:rPr lang="en-GB" sz="1600"/>
              <a:t>will be conducted in each of the six Member States </a:t>
            </a:r>
            <a:r>
              <a:rPr lang="en-GB" sz="1600" b="1"/>
              <a:t>(60 per country).</a:t>
            </a:r>
            <a:endParaRPr lang="en-GB" sz="1600"/>
          </a:p>
        </p:txBody>
      </p:sp>
      <p:sp>
        <p:nvSpPr>
          <p:cNvPr id="7" name="TextBox 6">
            <a:extLst>
              <a:ext uri="{FF2B5EF4-FFF2-40B4-BE49-F238E27FC236}">
                <a16:creationId xmlns:a16="http://schemas.microsoft.com/office/drawing/2014/main" id="{5516EC2D-9121-4CBB-B13B-101C4B9E65D9}"/>
              </a:ext>
            </a:extLst>
          </p:cNvPr>
          <p:cNvSpPr txBox="1"/>
          <p:nvPr/>
        </p:nvSpPr>
        <p:spPr>
          <a:xfrm>
            <a:off x="3182657" y="674428"/>
            <a:ext cx="7052733" cy="338554"/>
          </a:xfrm>
          <a:prstGeom prst="rect">
            <a:avLst/>
          </a:prstGeom>
          <a:noFill/>
        </p:spPr>
        <p:txBody>
          <a:bodyPr wrap="square" rtlCol="0">
            <a:spAutoFit/>
          </a:bodyPr>
          <a:lstStyle/>
          <a:p>
            <a:r>
              <a:rPr lang="en-GB" sz="1600" i="1"/>
              <a:t>Primary sources of information</a:t>
            </a:r>
          </a:p>
        </p:txBody>
      </p:sp>
      <p:sp>
        <p:nvSpPr>
          <p:cNvPr id="8" name="TextBox 7">
            <a:extLst>
              <a:ext uri="{FF2B5EF4-FFF2-40B4-BE49-F238E27FC236}">
                <a16:creationId xmlns:a16="http://schemas.microsoft.com/office/drawing/2014/main" id="{992A4D91-0631-494A-967C-FE58522C9F87}"/>
              </a:ext>
            </a:extLst>
          </p:cNvPr>
          <p:cNvSpPr txBox="1"/>
          <p:nvPr/>
        </p:nvSpPr>
        <p:spPr>
          <a:xfrm>
            <a:off x="1835058" y="3761882"/>
            <a:ext cx="6893308" cy="830997"/>
          </a:xfrm>
          <a:prstGeom prst="rect">
            <a:avLst/>
          </a:prstGeom>
          <a:noFill/>
        </p:spPr>
        <p:txBody>
          <a:bodyPr wrap="square">
            <a:spAutoFit/>
          </a:bodyPr>
          <a:lstStyle/>
          <a:p>
            <a:pPr lvl="1"/>
            <a:r>
              <a:rPr lang="en-GB" sz="1600" b="1" dirty="0"/>
              <a:t>Ten interviews with Hotel Chains</a:t>
            </a:r>
          </a:p>
          <a:p>
            <a:pPr lvl="1"/>
            <a:r>
              <a:rPr lang="en-GB" sz="1600" b="1" dirty="0"/>
              <a:t>Ten or more interviews with OTAs and metasearch / PCWs </a:t>
            </a:r>
            <a:r>
              <a:rPr lang="en-GB" sz="1600" dirty="0"/>
              <a:t>(written answers and follow-up interviews)</a:t>
            </a:r>
          </a:p>
        </p:txBody>
      </p:sp>
      <p:pic>
        <p:nvPicPr>
          <p:cNvPr id="9" name="Graphic 8" descr="Email with solid fill">
            <a:extLst>
              <a:ext uri="{FF2B5EF4-FFF2-40B4-BE49-F238E27FC236}">
                <a16:creationId xmlns:a16="http://schemas.microsoft.com/office/drawing/2014/main" id="{BC1853FD-EAE9-494F-A98F-5AA5A46FA4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914" y="3678479"/>
            <a:ext cx="914400" cy="914400"/>
          </a:xfrm>
          <a:prstGeom prst="rect">
            <a:avLst/>
          </a:prstGeom>
        </p:spPr>
      </p:pic>
      <p:pic>
        <p:nvPicPr>
          <p:cNvPr id="12" name="Graphic 11" descr="Call center with solid fill">
            <a:extLst>
              <a:ext uri="{FF2B5EF4-FFF2-40B4-BE49-F238E27FC236}">
                <a16:creationId xmlns:a16="http://schemas.microsoft.com/office/drawing/2014/main" id="{43F50F0E-100D-4851-9DEF-9869F48CA8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914" y="1286933"/>
            <a:ext cx="914400" cy="914400"/>
          </a:xfrm>
          <a:prstGeom prst="rect">
            <a:avLst/>
          </a:prstGeom>
        </p:spPr>
      </p:pic>
      <p:sp>
        <p:nvSpPr>
          <p:cNvPr id="5" name="Rectangle: Rounded Corners 4">
            <a:extLst>
              <a:ext uri="{FF2B5EF4-FFF2-40B4-BE49-F238E27FC236}">
                <a16:creationId xmlns:a16="http://schemas.microsoft.com/office/drawing/2014/main" id="{0F11CDDE-D5C5-4D5B-934A-75E680C7E5A4}"/>
              </a:ext>
            </a:extLst>
          </p:cNvPr>
          <p:cNvSpPr/>
          <p:nvPr/>
        </p:nvSpPr>
        <p:spPr>
          <a:xfrm>
            <a:off x="807522" y="1286933"/>
            <a:ext cx="8205537" cy="13359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3" name="Callout: Line 12">
            <a:extLst>
              <a:ext uri="{FF2B5EF4-FFF2-40B4-BE49-F238E27FC236}">
                <a16:creationId xmlns:a16="http://schemas.microsoft.com/office/drawing/2014/main" id="{1E8D5E1E-E49D-4E3D-940A-5C0FFF806B37}"/>
              </a:ext>
            </a:extLst>
          </p:cNvPr>
          <p:cNvSpPr/>
          <p:nvPr/>
        </p:nvSpPr>
        <p:spPr>
          <a:xfrm>
            <a:off x="7339182" y="849961"/>
            <a:ext cx="1525102" cy="338554"/>
          </a:xfrm>
          <a:prstGeom prst="borderCallout1">
            <a:avLst>
              <a:gd name="adj1" fmla="val 48929"/>
              <a:gd name="adj2" fmla="val -1536"/>
              <a:gd name="adj3" fmla="val 125574"/>
              <a:gd name="adj4" fmla="val -85239"/>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i="1">
                <a:solidFill>
                  <a:schemeClr val="accent6">
                    <a:lumMod val="50000"/>
                  </a:schemeClr>
                </a:solidFill>
              </a:rPr>
              <a:t>From April until June</a:t>
            </a:r>
          </a:p>
        </p:txBody>
      </p:sp>
      <p:sp>
        <p:nvSpPr>
          <p:cNvPr id="14" name="Rectangle: Rounded Corners 13">
            <a:extLst>
              <a:ext uri="{FF2B5EF4-FFF2-40B4-BE49-F238E27FC236}">
                <a16:creationId xmlns:a16="http://schemas.microsoft.com/office/drawing/2014/main" id="{D93EA797-A327-4B23-BAAA-D76E6CA91E55}"/>
              </a:ext>
            </a:extLst>
          </p:cNvPr>
          <p:cNvSpPr/>
          <p:nvPr/>
        </p:nvSpPr>
        <p:spPr>
          <a:xfrm>
            <a:off x="807522" y="3536804"/>
            <a:ext cx="8205537" cy="13359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5" name="Callout: Line 14">
            <a:extLst>
              <a:ext uri="{FF2B5EF4-FFF2-40B4-BE49-F238E27FC236}">
                <a16:creationId xmlns:a16="http://schemas.microsoft.com/office/drawing/2014/main" id="{03916D70-D1C7-449B-940D-7AA1D170964A}"/>
              </a:ext>
            </a:extLst>
          </p:cNvPr>
          <p:cNvSpPr/>
          <p:nvPr/>
        </p:nvSpPr>
        <p:spPr>
          <a:xfrm>
            <a:off x="7339182" y="3085711"/>
            <a:ext cx="1525102" cy="338554"/>
          </a:xfrm>
          <a:prstGeom prst="borderCallout1">
            <a:avLst>
              <a:gd name="adj1" fmla="val 48929"/>
              <a:gd name="adj2" fmla="val -1536"/>
              <a:gd name="adj3" fmla="val 125574"/>
              <a:gd name="adj4" fmla="val -85239"/>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i="1">
                <a:solidFill>
                  <a:schemeClr val="accent6">
                    <a:lumMod val="50000"/>
                  </a:schemeClr>
                </a:solidFill>
              </a:rPr>
              <a:t>From April until June</a:t>
            </a:r>
          </a:p>
        </p:txBody>
      </p:sp>
    </p:spTree>
    <p:extLst>
      <p:ext uri="{BB962C8B-B14F-4D97-AF65-F5344CB8AC3E}">
        <p14:creationId xmlns:p14="http://schemas.microsoft.com/office/powerpoint/2010/main" val="385531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1656155" y="196010"/>
            <a:ext cx="5831802"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Task 2: Collection of data from stakeholders (2)</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3" name="TextBox 2">
            <a:extLst>
              <a:ext uri="{FF2B5EF4-FFF2-40B4-BE49-F238E27FC236}">
                <a16:creationId xmlns:a16="http://schemas.microsoft.com/office/drawing/2014/main" id="{A6EA3BC0-CADB-4AB1-9178-A51E84BB4AF8}"/>
              </a:ext>
            </a:extLst>
          </p:cNvPr>
          <p:cNvSpPr txBox="1"/>
          <p:nvPr/>
        </p:nvSpPr>
        <p:spPr>
          <a:xfrm>
            <a:off x="2754809" y="732634"/>
            <a:ext cx="3634381" cy="338554"/>
          </a:xfrm>
          <a:prstGeom prst="rect">
            <a:avLst/>
          </a:prstGeom>
          <a:noFill/>
        </p:spPr>
        <p:txBody>
          <a:bodyPr wrap="square" rtlCol="0">
            <a:spAutoFit/>
          </a:bodyPr>
          <a:lstStyle/>
          <a:p>
            <a:r>
              <a:rPr lang="en-GB" sz="1600" i="1"/>
              <a:t>Complementary sources of information</a:t>
            </a:r>
          </a:p>
        </p:txBody>
      </p:sp>
      <p:sp>
        <p:nvSpPr>
          <p:cNvPr id="7" name="TextBox 6">
            <a:extLst>
              <a:ext uri="{FF2B5EF4-FFF2-40B4-BE49-F238E27FC236}">
                <a16:creationId xmlns:a16="http://schemas.microsoft.com/office/drawing/2014/main" id="{075080C3-CE3C-435F-A025-224BDDB14605}"/>
              </a:ext>
            </a:extLst>
          </p:cNvPr>
          <p:cNvSpPr txBox="1"/>
          <p:nvPr/>
        </p:nvSpPr>
        <p:spPr>
          <a:xfrm>
            <a:off x="1347691" y="1264025"/>
            <a:ext cx="7450666" cy="3539430"/>
          </a:xfrm>
          <a:prstGeom prst="rect">
            <a:avLst/>
          </a:prstGeom>
          <a:noFill/>
        </p:spPr>
        <p:txBody>
          <a:bodyPr wrap="square">
            <a:spAutoFit/>
          </a:bodyPr>
          <a:lstStyle/>
          <a:p>
            <a:pPr lvl="1"/>
            <a:r>
              <a:rPr lang="en-GB" b="1"/>
              <a:t>Mystery shopping </a:t>
            </a:r>
            <a:r>
              <a:rPr lang="en-GB"/>
              <a:t>in the six countries covered by the study. The objective of this proposed research is to gather representative data on market practices across different countries with aim of identifying particularities and/or similarities in regard to how consumers are encouraged to book their hotel stay across the different channels (e.g. hotel website, OTA and off-line channels)</a:t>
            </a:r>
          </a:p>
          <a:p>
            <a:pPr marL="642295" lvl="1" indent="-285750">
              <a:buFont typeface="Wingdings" panose="05000000000000000000" pitchFamily="2" charset="2"/>
              <a:buChar char="ü"/>
            </a:pPr>
            <a:endParaRPr lang="en-GB"/>
          </a:p>
          <a:p>
            <a:pPr marL="642295" lvl="1" indent="-285750">
              <a:buFont typeface="Wingdings" panose="05000000000000000000" pitchFamily="2" charset="2"/>
              <a:buChar char="ü"/>
            </a:pPr>
            <a:endParaRPr lang="en-GB"/>
          </a:p>
          <a:p>
            <a:pPr marL="642295" lvl="1" indent="-285750">
              <a:buFont typeface="Wingdings" panose="05000000000000000000" pitchFamily="2" charset="2"/>
              <a:buChar char="ü"/>
            </a:pPr>
            <a:endParaRPr lang="en-GB"/>
          </a:p>
          <a:p>
            <a:pPr marL="642295" lvl="1" indent="-285750">
              <a:buFont typeface="Wingdings" panose="05000000000000000000" pitchFamily="2" charset="2"/>
              <a:buChar char="ü"/>
            </a:pPr>
            <a:endParaRPr lang="en-GB"/>
          </a:p>
          <a:p>
            <a:pPr marL="642295" lvl="1" indent="-285750">
              <a:buFont typeface="Wingdings" panose="05000000000000000000" pitchFamily="2" charset="2"/>
              <a:buChar char="ü"/>
            </a:pPr>
            <a:endParaRPr lang="en-GB"/>
          </a:p>
          <a:p>
            <a:pPr marL="642295" lvl="1" indent="-285750">
              <a:buFont typeface="Wingdings" panose="05000000000000000000" pitchFamily="2" charset="2"/>
              <a:buChar char="ü"/>
            </a:pPr>
            <a:endParaRPr lang="en-GB"/>
          </a:p>
          <a:p>
            <a:pPr lvl="1"/>
            <a:r>
              <a:rPr lang="en-GB" b="1"/>
              <a:t>Additional Desk research </a:t>
            </a:r>
            <a:r>
              <a:rPr lang="en-GB"/>
              <a:t>covering existing studies / databases which could fill potential data gaps from the primary data collection. </a:t>
            </a:r>
            <a:r>
              <a:rPr lang="en-GB" b="1"/>
              <a:t>Additional data can be provided by stakeholders</a:t>
            </a:r>
            <a:r>
              <a:rPr lang="en-GB"/>
              <a:t>.</a:t>
            </a:r>
          </a:p>
          <a:p>
            <a:pPr lvl="1"/>
            <a:endParaRPr lang="en-GB"/>
          </a:p>
          <a:p>
            <a:pPr lvl="1"/>
            <a:endParaRPr lang="en-GB"/>
          </a:p>
        </p:txBody>
      </p:sp>
      <p:pic>
        <p:nvPicPr>
          <p:cNvPr id="5" name="Graphic 4" descr="Open book with solid fill">
            <a:extLst>
              <a:ext uri="{FF2B5EF4-FFF2-40B4-BE49-F238E27FC236}">
                <a16:creationId xmlns:a16="http://schemas.microsoft.com/office/drawing/2014/main" id="{2CEB6CB7-33BA-4B56-BDAC-66BF66E780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843" y="3536575"/>
            <a:ext cx="914400" cy="914400"/>
          </a:xfrm>
          <a:prstGeom prst="rect">
            <a:avLst/>
          </a:prstGeom>
        </p:spPr>
      </p:pic>
      <p:pic>
        <p:nvPicPr>
          <p:cNvPr id="9" name="Graphic 8" descr="Internet with solid fill">
            <a:extLst>
              <a:ext uri="{FF2B5EF4-FFF2-40B4-BE49-F238E27FC236}">
                <a16:creationId xmlns:a16="http://schemas.microsoft.com/office/drawing/2014/main" id="{F3E77274-B083-407A-A3E6-306A990930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2843" y="1153912"/>
            <a:ext cx="914400" cy="914400"/>
          </a:xfrm>
          <a:prstGeom prst="rect">
            <a:avLst/>
          </a:prstGeom>
        </p:spPr>
      </p:pic>
      <p:sp>
        <p:nvSpPr>
          <p:cNvPr id="10" name="Rectangle: Rounded Corners 9">
            <a:extLst>
              <a:ext uri="{FF2B5EF4-FFF2-40B4-BE49-F238E27FC236}">
                <a16:creationId xmlns:a16="http://schemas.microsoft.com/office/drawing/2014/main" id="{673277A2-3755-4BEB-9C53-49DD937A68FD}"/>
              </a:ext>
            </a:extLst>
          </p:cNvPr>
          <p:cNvSpPr/>
          <p:nvPr/>
        </p:nvSpPr>
        <p:spPr>
          <a:xfrm>
            <a:off x="637674" y="3549316"/>
            <a:ext cx="8205537" cy="901659"/>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12" name="Callout: Line 11">
            <a:extLst>
              <a:ext uri="{FF2B5EF4-FFF2-40B4-BE49-F238E27FC236}">
                <a16:creationId xmlns:a16="http://schemas.microsoft.com/office/drawing/2014/main" id="{6E18DDC4-75AB-4B28-AADD-167BEE1546BC}"/>
              </a:ext>
            </a:extLst>
          </p:cNvPr>
          <p:cNvSpPr/>
          <p:nvPr/>
        </p:nvSpPr>
        <p:spPr>
          <a:xfrm>
            <a:off x="7318109" y="3135232"/>
            <a:ext cx="1525102" cy="338554"/>
          </a:xfrm>
          <a:prstGeom prst="borderCallout1">
            <a:avLst>
              <a:gd name="adj1" fmla="val 48929"/>
              <a:gd name="adj2" fmla="val -1536"/>
              <a:gd name="adj3" fmla="val 125574"/>
              <a:gd name="adj4" fmla="val -85239"/>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i="1">
                <a:solidFill>
                  <a:schemeClr val="accent6">
                    <a:lumMod val="50000"/>
                  </a:schemeClr>
                </a:solidFill>
              </a:rPr>
              <a:t>From June until July</a:t>
            </a:r>
          </a:p>
        </p:txBody>
      </p:sp>
    </p:spTree>
    <p:extLst>
      <p:ext uri="{BB962C8B-B14F-4D97-AF65-F5344CB8AC3E}">
        <p14:creationId xmlns:p14="http://schemas.microsoft.com/office/powerpoint/2010/main" val="145433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Line 5"/>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45" name="Line 6"/>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190" name="Freeform 189"/>
          <p:cNvSpPr/>
          <p:nvPr/>
        </p:nvSpPr>
        <p:spPr>
          <a:xfrm>
            <a:off x="3393959" y="-704"/>
            <a:ext cx="5750041" cy="5716408"/>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144733">
              <a:alpha val="78824"/>
            </a:srgbClr>
          </a:solidFill>
          <a:ln>
            <a:no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a:p>
        </p:txBody>
      </p:sp>
      <p:sp>
        <p:nvSpPr>
          <p:cNvPr id="191" name="TextBox 190"/>
          <p:cNvSpPr txBox="1"/>
          <p:nvPr/>
        </p:nvSpPr>
        <p:spPr>
          <a:xfrm>
            <a:off x="6170515" y="3919237"/>
            <a:ext cx="2884970" cy="1033206"/>
          </a:xfrm>
          <a:prstGeom prst="rect">
            <a:avLst/>
          </a:prstGeom>
          <a:noFill/>
        </p:spPr>
        <p:txBody>
          <a:bodyPr wrap="none" lIns="35662" tIns="17831" rIns="35662" bIns="17831" rtlCol="0" anchor="ctr" anchorCtr="0">
            <a:spAutoFit/>
          </a:bodyPr>
          <a:lstStyle/>
          <a:p>
            <a:pPr algn="r">
              <a:lnSpc>
                <a:spcPct val="90000"/>
              </a:lnSpc>
            </a:pPr>
            <a:r>
              <a:rPr lang="en-US" sz="3600" b="1">
                <a:solidFill>
                  <a:schemeClr val="bg1"/>
                </a:solidFill>
                <a:latin typeface="Helvetica" charset="0"/>
                <a:ea typeface="Helvetica" charset="0"/>
                <a:cs typeface="Helvetica" charset="0"/>
              </a:rPr>
              <a:t>Work plan &amp; </a:t>
            </a:r>
          </a:p>
          <a:p>
            <a:pPr algn="r">
              <a:lnSpc>
                <a:spcPct val="90000"/>
              </a:lnSpc>
            </a:pPr>
            <a:r>
              <a:rPr lang="en-US" sz="3600" b="1">
                <a:solidFill>
                  <a:schemeClr val="bg1"/>
                </a:solidFill>
                <a:latin typeface="Helvetica" charset="0"/>
                <a:ea typeface="Helvetica" charset="0"/>
                <a:cs typeface="Helvetica" charset="0"/>
              </a:rPr>
              <a:t>next steps</a:t>
            </a:r>
          </a:p>
        </p:txBody>
      </p:sp>
      <p:cxnSp>
        <p:nvCxnSpPr>
          <p:cNvPr id="193" name="Straight Connector 192"/>
          <p:cNvCxnSpPr/>
          <p:nvPr/>
        </p:nvCxnSpPr>
        <p:spPr>
          <a:xfrm>
            <a:off x="6620821" y="5333721"/>
            <a:ext cx="2523179"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982283" y="3579934"/>
            <a:ext cx="4161717"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Picture Placeholder 1"/>
          <p:cNvSpPr txBox="1">
            <a:spLocks/>
          </p:cNvSpPr>
          <p:nvPr/>
        </p:nvSpPr>
        <p:spPr>
          <a:xfrm>
            <a:off x="-1000" y="0"/>
            <a:ext cx="9161149" cy="5715000"/>
          </a:xfrm>
          <a:prstGeom prst="rect">
            <a:avLst/>
          </a:prstGeom>
          <a:effectLst/>
        </p:spPr>
      </p:sp>
    </p:spTree>
    <p:extLst>
      <p:ext uri="{BB962C8B-B14F-4D97-AF65-F5344CB8AC3E}">
        <p14:creationId xmlns:p14="http://schemas.microsoft.com/office/powerpoint/2010/main" val="212787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3918801" y="196010"/>
            <a:ext cx="1306526"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Work plan</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grpSp>
        <p:nvGrpSpPr>
          <p:cNvPr id="5" name="Group 4">
            <a:extLst>
              <a:ext uri="{FF2B5EF4-FFF2-40B4-BE49-F238E27FC236}">
                <a16:creationId xmlns:a16="http://schemas.microsoft.com/office/drawing/2014/main" id="{A4FBF7F5-873A-4467-8049-C29D7673B8A7}"/>
              </a:ext>
            </a:extLst>
          </p:cNvPr>
          <p:cNvGrpSpPr/>
          <p:nvPr/>
        </p:nvGrpSpPr>
        <p:grpSpPr>
          <a:xfrm>
            <a:off x="2115757" y="901647"/>
            <a:ext cx="1170088" cy="497378"/>
            <a:chOff x="2128283" y="901647"/>
            <a:chExt cx="1170088" cy="497378"/>
          </a:xfrm>
        </p:grpSpPr>
        <p:cxnSp>
          <p:nvCxnSpPr>
            <p:cNvPr id="9" name="Straight Arrow Connector 8">
              <a:extLst>
                <a:ext uri="{FF2B5EF4-FFF2-40B4-BE49-F238E27FC236}">
                  <a16:creationId xmlns:a16="http://schemas.microsoft.com/office/drawing/2014/main" id="{10A38E1F-CBAA-44BF-90D3-FBD8FA55FE69}"/>
                </a:ext>
              </a:extLst>
            </p:cNvPr>
            <p:cNvCxnSpPr>
              <a:cxnSpLocks/>
            </p:cNvCxnSpPr>
            <p:nvPr/>
          </p:nvCxnSpPr>
          <p:spPr>
            <a:xfrm flipH="1">
              <a:off x="2713328" y="1147408"/>
              <a:ext cx="1" cy="251617"/>
            </a:xfrm>
            <a:prstGeom prst="straightConnector1">
              <a:avLst/>
            </a:prstGeom>
            <a:ln w="38100" cmpd="sng">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CFED9F13-171C-416F-A6AF-5844A1ECC94A}"/>
                </a:ext>
              </a:extLst>
            </p:cNvPr>
            <p:cNvSpPr/>
            <p:nvPr/>
          </p:nvSpPr>
          <p:spPr>
            <a:xfrm>
              <a:off x="2128283" y="901647"/>
              <a:ext cx="1170088" cy="330200"/>
            </a:xfrm>
            <a:prstGeom prst="ellipse">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A9E3D7-4D03-400E-BD73-A250FA7234F5}"/>
                </a:ext>
              </a:extLst>
            </p:cNvPr>
            <p:cNvSpPr txBox="1"/>
            <p:nvPr/>
          </p:nvSpPr>
          <p:spPr>
            <a:xfrm>
              <a:off x="2259517" y="936144"/>
              <a:ext cx="907621" cy="246221"/>
            </a:xfrm>
            <a:prstGeom prst="rect">
              <a:avLst/>
            </a:prstGeom>
            <a:noFill/>
          </p:spPr>
          <p:txBody>
            <a:bodyPr wrap="none" rtlCol="0">
              <a:spAutoFit/>
            </a:bodyPr>
            <a:lstStyle/>
            <a:p>
              <a:r>
                <a:rPr lang="en-GB" sz="1000" b="1" dirty="0">
                  <a:solidFill>
                    <a:srgbClr val="FF0000"/>
                  </a:solidFill>
                </a:rPr>
                <a:t>We are here</a:t>
              </a:r>
            </a:p>
          </p:txBody>
        </p:sp>
      </p:grpSp>
      <p:pic>
        <p:nvPicPr>
          <p:cNvPr id="7" name="Picture 6">
            <a:extLst>
              <a:ext uri="{FF2B5EF4-FFF2-40B4-BE49-F238E27FC236}">
                <a16:creationId xmlns:a16="http://schemas.microsoft.com/office/drawing/2014/main" id="{8F2495D4-4AF3-4CEA-ACD3-7406E07E790F}"/>
              </a:ext>
            </a:extLst>
          </p:cNvPr>
          <p:cNvPicPr>
            <a:picLocks noChangeAspect="1"/>
          </p:cNvPicPr>
          <p:nvPr/>
        </p:nvPicPr>
        <p:blipFill>
          <a:blip r:embed="rId4"/>
          <a:stretch>
            <a:fillRect/>
          </a:stretch>
        </p:blipFill>
        <p:spPr>
          <a:xfrm>
            <a:off x="0" y="1399025"/>
            <a:ext cx="9144000" cy="2597974"/>
          </a:xfrm>
          <a:prstGeom prst="rect">
            <a:avLst/>
          </a:prstGeom>
        </p:spPr>
      </p:pic>
    </p:spTree>
    <p:extLst>
      <p:ext uri="{BB962C8B-B14F-4D97-AF65-F5344CB8AC3E}">
        <p14:creationId xmlns:p14="http://schemas.microsoft.com/office/powerpoint/2010/main" val="374789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3887634" y="196010"/>
            <a:ext cx="1368850"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Next steps</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942000"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7" name="TextBox 6">
            <a:extLst>
              <a:ext uri="{FF2B5EF4-FFF2-40B4-BE49-F238E27FC236}">
                <a16:creationId xmlns:a16="http://schemas.microsoft.com/office/drawing/2014/main" id="{075080C3-CE3C-435F-A025-224BDDB14605}"/>
              </a:ext>
            </a:extLst>
          </p:cNvPr>
          <p:cNvSpPr txBox="1"/>
          <p:nvPr/>
        </p:nvSpPr>
        <p:spPr>
          <a:xfrm>
            <a:off x="525678" y="1187827"/>
            <a:ext cx="8092643" cy="2523768"/>
          </a:xfrm>
          <a:prstGeom prst="rect">
            <a:avLst/>
          </a:prstGeom>
          <a:noFill/>
        </p:spPr>
        <p:txBody>
          <a:bodyPr wrap="square">
            <a:spAutoFit/>
          </a:bodyPr>
          <a:lstStyle/>
          <a:p>
            <a:pPr marL="642295" lvl="1" indent="-285750">
              <a:buFont typeface="Wingdings" panose="05000000000000000000" pitchFamily="2" charset="2"/>
              <a:buChar char="ü"/>
            </a:pPr>
            <a:r>
              <a:rPr lang="en-GB" sz="1800"/>
              <a:t>We will share the relevant questionnaires as soon as possible with the stakeholders</a:t>
            </a:r>
          </a:p>
          <a:p>
            <a:pPr marL="642295" lvl="1" indent="-285750">
              <a:buFont typeface="Wingdings" panose="05000000000000000000" pitchFamily="2" charset="2"/>
              <a:buChar char="ü"/>
            </a:pPr>
            <a:r>
              <a:rPr lang="en-US" sz="1800"/>
              <a:t>What are the main issues we need to address to bring stakeholders on board?</a:t>
            </a:r>
          </a:p>
          <a:p>
            <a:pPr marL="998839" lvl="2" indent="-285750">
              <a:buFont typeface="Arial" panose="020B0604020202020204" pitchFamily="34" charset="0"/>
              <a:buChar char="•"/>
            </a:pPr>
            <a:r>
              <a:rPr lang="en-US" sz="1800"/>
              <a:t>Confidentiality</a:t>
            </a:r>
          </a:p>
          <a:p>
            <a:pPr marL="998839" lvl="2" indent="-285750">
              <a:buFont typeface="Arial" panose="020B0604020202020204" pitchFamily="34" charset="0"/>
              <a:buChar char="•"/>
            </a:pPr>
            <a:r>
              <a:rPr lang="en-US" sz="1800"/>
              <a:t>Interest in the topic</a:t>
            </a:r>
          </a:p>
          <a:p>
            <a:pPr marL="998839" lvl="2" indent="-285750">
              <a:buFont typeface="Arial" panose="020B0604020202020204" pitchFamily="34" charset="0"/>
              <a:buChar char="•"/>
            </a:pPr>
            <a:r>
              <a:rPr lang="en-US" sz="1800"/>
              <a:t>Data availability (i.e. data for previous years)</a:t>
            </a:r>
          </a:p>
          <a:p>
            <a:pPr marL="642295" lvl="1" indent="-285750">
              <a:buFont typeface="Wingdings" panose="05000000000000000000" pitchFamily="2" charset="2"/>
              <a:buChar char="ü"/>
            </a:pPr>
            <a:endParaRPr lang="en-GB" sz="1800"/>
          </a:p>
          <a:p>
            <a:pPr lvl="1"/>
            <a:endParaRPr lang="en-GB"/>
          </a:p>
        </p:txBody>
      </p:sp>
    </p:spTree>
    <p:extLst>
      <p:ext uri="{BB962C8B-B14F-4D97-AF65-F5344CB8AC3E}">
        <p14:creationId xmlns:p14="http://schemas.microsoft.com/office/powerpoint/2010/main" val="35116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168"/>
            <a:ext cx="9144000" cy="5132832"/>
          </a:xfrm>
          <a:prstGeom prst="rect">
            <a:avLst/>
          </a:prstGeom>
        </p:spPr>
      </p:pic>
      <p:grpSp>
        <p:nvGrpSpPr>
          <p:cNvPr id="7" name="Gruppo 6"/>
          <p:cNvGrpSpPr/>
          <p:nvPr/>
        </p:nvGrpSpPr>
        <p:grpSpPr>
          <a:xfrm>
            <a:off x="2749969" y="4514645"/>
            <a:ext cx="3657602" cy="839584"/>
            <a:chOff x="2292771" y="4252341"/>
            <a:chExt cx="3657602" cy="839584"/>
          </a:xfrm>
        </p:grpSpPr>
        <p:sp>
          <p:nvSpPr>
            <p:cNvPr id="5" name="CasellaDiTesto 4"/>
            <p:cNvSpPr txBox="1"/>
            <p:nvPr/>
          </p:nvSpPr>
          <p:spPr>
            <a:xfrm>
              <a:off x="2292771" y="4260928"/>
              <a:ext cx="2068215" cy="830997"/>
            </a:xfrm>
            <a:prstGeom prst="rect">
              <a:avLst/>
            </a:prstGeom>
            <a:noFill/>
          </p:spPr>
          <p:txBody>
            <a:bodyPr wrap="square" rtlCol="0">
              <a:spAutoFit/>
            </a:bodyPr>
            <a:lstStyle/>
            <a:p>
              <a:pPr algn="ctr"/>
              <a:r>
                <a:rPr lang="it-IT" sz="800" b="1">
                  <a:latin typeface="Lato SemiBold" charset="0"/>
                  <a:ea typeface="Lato SemiBold" charset="0"/>
                  <a:cs typeface="Lato SemiBold" charset="0"/>
                </a:rPr>
                <a:t>MILANO</a:t>
              </a:r>
            </a:p>
            <a:p>
              <a:pPr algn="ctr"/>
              <a:r>
                <a:rPr lang="it-IT" sz="800">
                  <a:latin typeface="Lato Light" charset="0"/>
                  <a:ea typeface="Lato Light" charset="0"/>
                  <a:cs typeface="Lato Light" charset="0"/>
                </a:rPr>
                <a:t>Palazzo Stampa di Soncino - Via Torino, 61</a:t>
              </a:r>
            </a:p>
            <a:p>
              <a:pPr algn="ctr"/>
              <a:r>
                <a:rPr lang="it-IT" sz="800">
                  <a:latin typeface="Lato Light" charset="0"/>
                  <a:ea typeface="Lato Light" charset="0"/>
                  <a:cs typeface="Lato Light" charset="0"/>
                </a:rPr>
                <a:t>20123 Milano - Italy</a:t>
              </a:r>
            </a:p>
            <a:p>
              <a:pPr algn="ctr"/>
              <a:r>
                <a:rPr lang="it-IT" sz="800">
                  <a:latin typeface="Lato Light" charset="0"/>
                  <a:ea typeface="Lato Light" charset="0"/>
                  <a:cs typeface="Lato Light" charset="0"/>
                </a:rPr>
                <a:t>Tel: +39 0272733.1</a:t>
              </a:r>
            </a:p>
            <a:p>
              <a:pPr algn="ctr"/>
              <a:r>
                <a:rPr lang="it-IT" sz="800" err="1">
                  <a:latin typeface="Lato" charset="0"/>
                  <a:ea typeface="Lato" charset="0"/>
                  <a:cs typeface="Lato" charset="0"/>
                </a:rPr>
                <a:t>www.vva.it</a:t>
              </a:r>
              <a:r>
                <a:rPr lang="it-IT" sz="800">
                  <a:latin typeface="Lato" charset="0"/>
                  <a:ea typeface="Lato" charset="0"/>
                  <a:cs typeface="Lato" charset="0"/>
                </a:rPr>
                <a:t> </a:t>
              </a:r>
            </a:p>
          </p:txBody>
        </p:sp>
        <p:sp>
          <p:nvSpPr>
            <p:cNvPr id="6" name="CasellaDiTesto 5"/>
            <p:cNvSpPr txBox="1"/>
            <p:nvPr/>
          </p:nvSpPr>
          <p:spPr>
            <a:xfrm>
              <a:off x="4654396" y="4252341"/>
              <a:ext cx="1295977" cy="707886"/>
            </a:xfrm>
            <a:prstGeom prst="rect">
              <a:avLst/>
            </a:prstGeom>
            <a:noFill/>
          </p:spPr>
          <p:txBody>
            <a:bodyPr wrap="square" rtlCol="0">
              <a:spAutoFit/>
            </a:bodyPr>
            <a:lstStyle/>
            <a:p>
              <a:pPr algn="ctr"/>
              <a:r>
                <a:rPr lang="it-IT" sz="800" b="1">
                  <a:latin typeface="Lato SemiBold" charset="0"/>
                  <a:ea typeface="Lato SemiBold" charset="0"/>
                  <a:cs typeface="Lato SemiBold" charset="0"/>
                </a:rPr>
                <a:t>BRUXELLES</a:t>
              </a:r>
            </a:p>
            <a:p>
              <a:pPr algn="ctr"/>
              <a:r>
                <a:rPr lang="it-IT" sz="800">
                  <a:latin typeface="Lato Light" charset="0"/>
                  <a:ea typeface="Lato Light" charset="0"/>
                  <a:cs typeface="Lato Light" charset="0"/>
                </a:rPr>
                <a:t>Avenue des Arts 11 </a:t>
              </a:r>
            </a:p>
            <a:p>
              <a:pPr algn="ctr"/>
              <a:r>
                <a:rPr lang="it-IT" sz="800">
                  <a:latin typeface="Lato Light" charset="0"/>
                  <a:ea typeface="Lato Light" charset="0"/>
                  <a:cs typeface="Lato Light" charset="0"/>
                </a:rPr>
                <a:t>1210 </a:t>
              </a:r>
              <a:r>
                <a:rPr lang="it-IT" sz="800" err="1">
                  <a:latin typeface="Lato Light" charset="0"/>
                  <a:ea typeface="Lato Light" charset="0"/>
                  <a:cs typeface="Lato Light" charset="0"/>
                </a:rPr>
                <a:t>Brussels</a:t>
              </a:r>
              <a:r>
                <a:rPr lang="it-IT" sz="800">
                  <a:latin typeface="Lato Light" charset="0"/>
                  <a:ea typeface="Lato Light" charset="0"/>
                  <a:cs typeface="Lato Light" charset="0"/>
                </a:rPr>
                <a:t> - </a:t>
              </a:r>
              <a:r>
                <a:rPr lang="it-IT" sz="800" err="1">
                  <a:latin typeface="Lato Light" charset="0"/>
                  <a:ea typeface="Lato Light" charset="0"/>
                  <a:cs typeface="Lato Light" charset="0"/>
                </a:rPr>
                <a:t>Belgium</a:t>
              </a:r>
              <a:endParaRPr lang="it-IT" sz="800">
                <a:latin typeface="Lato Light" charset="0"/>
                <a:ea typeface="Lato Light" charset="0"/>
                <a:cs typeface="Lato Light" charset="0"/>
              </a:endParaRPr>
            </a:p>
            <a:p>
              <a:pPr algn="ctr"/>
              <a:r>
                <a:rPr lang="it-IT" sz="800">
                  <a:latin typeface="Lato Light" charset="0"/>
                  <a:ea typeface="Lato Light" charset="0"/>
                  <a:cs typeface="Lato Light" charset="0"/>
                </a:rPr>
                <a:t>Tel: +32 22237926</a:t>
              </a:r>
            </a:p>
            <a:p>
              <a:pPr algn="ctr"/>
              <a:r>
                <a:rPr lang="it-IT" sz="800" err="1">
                  <a:latin typeface="Lato" charset="0"/>
                  <a:ea typeface="Lato" charset="0"/>
                  <a:cs typeface="Lato" charset="0"/>
                </a:rPr>
                <a:t>www.vva.it</a:t>
              </a:r>
              <a:r>
                <a:rPr lang="it-IT" sz="800">
                  <a:latin typeface="Lato" charset="0"/>
                  <a:ea typeface="Lato" charset="0"/>
                  <a:cs typeface="Lato" charset="0"/>
                </a:rPr>
                <a:t> </a:t>
              </a:r>
            </a:p>
          </p:txBody>
        </p:sp>
      </p:grpSp>
    </p:spTree>
    <p:extLst>
      <p:ext uri="{BB962C8B-B14F-4D97-AF65-F5344CB8AC3E}">
        <p14:creationId xmlns:p14="http://schemas.microsoft.com/office/powerpoint/2010/main" val="197533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4064707" y="349898"/>
            <a:ext cx="1014586" cy="343787"/>
          </a:xfrm>
          <a:prstGeom prst="rect">
            <a:avLst/>
          </a:prstGeom>
          <a:noFill/>
        </p:spPr>
        <p:txBody>
          <a:bodyPr wrap="none" lIns="35662" tIns="17831" rIns="35662" bIns="17831" rtlCol="0" anchor="b" anchorCtr="0">
            <a:spAutoFit/>
          </a:bodyPr>
          <a:lstStyle/>
          <a:p>
            <a:pPr algn="ctr"/>
            <a:r>
              <a:rPr lang="en-US" sz="2000" b="1">
                <a:solidFill>
                  <a:schemeClr val="tx2">
                    <a:lumMod val="50000"/>
                  </a:schemeClr>
                </a:solidFill>
                <a:latin typeface="Helvetica" charset="0"/>
                <a:ea typeface="Helvetica" charset="0"/>
                <a:cs typeface="Helvetica" charset="0"/>
              </a:rPr>
              <a:t>Agenda</a:t>
            </a:r>
          </a:p>
        </p:txBody>
      </p:sp>
      <p:sp>
        <p:nvSpPr>
          <p:cNvPr id="13" name="TextBox 79"/>
          <p:cNvSpPr txBox="1"/>
          <p:nvPr/>
        </p:nvSpPr>
        <p:spPr>
          <a:xfrm>
            <a:off x="2208519" y="2763509"/>
            <a:ext cx="5277706" cy="285822"/>
          </a:xfrm>
          <a:prstGeom prst="rect">
            <a:avLst/>
          </a:prstGeom>
          <a:noFill/>
        </p:spPr>
        <p:txBody>
          <a:bodyPr wrap="square" lIns="35662" tIns="17831" rIns="35662" bIns="17831" rtlCol="0" anchor="ctr" anchorCtr="0">
            <a:spAutoFit/>
          </a:bodyPr>
          <a:lstStyle/>
          <a:p>
            <a:pPr>
              <a:lnSpc>
                <a:spcPct val="110000"/>
              </a:lnSpc>
            </a:pPr>
            <a:r>
              <a:rPr lang="en-US" sz="1600" b="1">
                <a:latin typeface="Helvetica" charset="0"/>
                <a:ea typeface="Helvetica" charset="0"/>
                <a:cs typeface="Helvetica" charset="0"/>
              </a:rPr>
              <a:t>Methodology</a:t>
            </a:r>
          </a:p>
        </p:txBody>
      </p:sp>
      <p:grpSp>
        <p:nvGrpSpPr>
          <p:cNvPr id="11" name="Gruppo 10"/>
          <p:cNvGrpSpPr/>
          <p:nvPr/>
        </p:nvGrpSpPr>
        <p:grpSpPr>
          <a:xfrm>
            <a:off x="1657774" y="2666551"/>
            <a:ext cx="431489" cy="479738"/>
            <a:chOff x="1078040" y="3435559"/>
            <a:chExt cx="431489" cy="479738"/>
          </a:xfrm>
        </p:grpSpPr>
        <p:sp>
          <p:nvSpPr>
            <p:cNvPr id="6" name="Rectangle 80"/>
            <p:cNvSpPr/>
            <p:nvPr/>
          </p:nvSpPr>
          <p:spPr>
            <a:xfrm>
              <a:off x="1078040" y="3435559"/>
              <a:ext cx="431489" cy="4797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662" tIns="17831" rIns="35662" bIns="17831" rtlCol="0" anchor="ctr"/>
            <a:lstStyle/>
            <a:p>
              <a:pPr algn="ctr"/>
              <a:endParaRPr lang="en-US" sz="1200"/>
            </a:p>
          </p:txBody>
        </p:sp>
        <p:sp>
          <p:nvSpPr>
            <p:cNvPr id="20" name="AutoShape 39"/>
            <p:cNvSpPr>
              <a:spLocks/>
            </p:cNvSpPr>
            <p:nvPr/>
          </p:nvSpPr>
          <p:spPr bwMode="auto">
            <a:xfrm>
              <a:off x="1167702" y="3551043"/>
              <a:ext cx="246284" cy="248771"/>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39615" tIns="39615" rIns="39615" bIns="39615" anchor="ctr"/>
            <a:lstStyle/>
            <a:p>
              <a:pPr defTabSz="356536">
                <a:defRPr/>
              </a:pPr>
              <a:endParaRPr lang="es-ES" sz="2300">
                <a:solidFill>
                  <a:schemeClr val="bg1"/>
                </a:solidFill>
                <a:effectLst>
                  <a:outerShdw blurRad="38100" dist="38100" dir="2700000" algn="tl">
                    <a:srgbClr val="000000"/>
                  </a:outerShdw>
                </a:effectLst>
                <a:latin typeface="Gill Sans" charset="0"/>
                <a:cs typeface="Gill Sans" charset="0"/>
                <a:sym typeface="Gill Sans" charset="0"/>
              </a:endParaRPr>
            </a:p>
          </p:txBody>
        </p:sp>
      </p:grpSp>
      <p:sp>
        <p:nvSpPr>
          <p:cNvPr id="40" name="TextBox 79"/>
          <p:cNvSpPr txBox="1"/>
          <p:nvPr/>
        </p:nvSpPr>
        <p:spPr>
          <a:xfrm>
            <a:off x="2208519" y="3527732"/>
            <a:ext cx="5277706" cy="285822"/>
          </a:xfrm>
          <a:prstGeom prst="rect">
            <a:avLst/>
          </a:prstGeom>
          <a:noFill/>
        </p:spPr>
        <p:txBody>
          <a:bodyPr wrap="square" lIns="35662" tIns="17831" rIns="35662" bIns="17831" rtlCol="0" anchor="ctr" anchorCtr="0">
            <a:spAutoFit/>
          </a:bodyPr>
          <a:lstStyle/>
          <a:p>
            <a:pPr>
              <a:lnSpc>
                <a:spcPct val="110000"/>
              </a:lnSpc>
            </a:pPr>
            <a:r>
              <a:rPr lang="en-US" sz="1600" b="1">
                <a:latin typeface="Helvetica" charset="0"/>
                <a:ea typeface="Helvetica" charset="0"/>
                <a:cs typeface="Helvetica" charset="0"/>
              </a:rPr>
              <a:t>Workplan and next steps</a:t>
            </a:r>
          </a:p>
        </p:txBody>
      </p:sp>
      <p:grpSp>
        <p:nvGrpSpPr>
          <p:cNvPr id="14" name="Group 13">
            <a:extLst>
              <a:ext uri="{FF2B5EF4-FFF2-40B4-BE49-F238E27FC236}">
                <a16:creationId xmlns:a16="http://schemas.microsoft.com/office/drawing/2014/main" id="{D50423CC-8923-4158-8866-648643B17ED5}"/>
              </a:ext>
            </a:extLst>
          </p:cNvPr>
          <p:cNvGrpSpPr/>
          <p:nvPr/>
        </p:nvGrpSpPr>
        <p:grpSpPr>
          <a:xfrm>
            <a:off x="1657774" y="521791"/>
            <a:ext cx="5828451" cy="1894023"/>
            <a:chOff x="1657775" y="1297833"/>
            <a:chExt cx="5828451" cy="1894023"/>
          </a:xfrm>
        </p:grpSpPr>
        <p:sp>
          <p:nvSpPr>
            <p:cNvPr id="37" name="TextBox 79"/>
            <p:cNvSpPr txBox="1"/>
            <p:nvPr/>
          </p:nvSpPr>
          <p:spPr>
            <a:xfrm>
              <a:off x="2208520" y="2809076"/>
              <a:ext cx="5277706" cy="285822"/>
            </a:xfrm>
            <a:prstGeom prst="rect">
              <a:avLst/>
            </a:prstGeom>
            <a:noFill/>
          </p:spPr>
          <p:txBody>
            <a:bodyPr wrap="square" lIns="35662" tIns="17831" rIns="35662" bIns="17831" rtlCol="0" anchor="ctr" anchorCtr="0">
              <a:spAutoFit/>
            </a:bodyPr>
            <a:lstStyle/>
            <a:p>
              <a:pPr>
                <a:lnSpc>
                  <a:spcPct val="110000"/>
                </a:lnSpc>
              </a:pPr>
              <a:r>
                <a:rPr lang="en-US" sz="1600" b="1">
                  <a:latin typeface="Helvetica" charset="0"/>
                  <a:ea typeface="Helvetica" charset="0"/>
                  <a:cs typeface="Helvetica" charset="0"/>
                </a:rPr>
                <a:t>Sample of economic operators </a:t>
              </a:r>
            </a:p>
          </p:txBody>
        </p:sp>
        <p:sp>
          <p:nvSpPr>
            <p:cNvPr id="38" name="TextBox 79"/>
            <p:cNvSpPr txBox="1"/>
            <p:nvPr/>
          </p:nvSpPr>
          <p:spPr>
            <a:xfrm>
              <a:off x="2208520" y="2032648"/>
              <a:ext cx="5277706" cy="285822"/>
            </a:xfrm>
            <a:prstGeom prst="rect">
              <a:avLst/>
            </a:prstGeom>
            <a:noFill/>
          </p:spPr>
          <p:txBody>
            <a:bodyPr wrap="square" lIns="35662" tIns="17831" rIns="35662" bIns="17831" rtlCol="0" anchor="ctr" anchorCtr="0">
              <a:spAutoFit/>
            </a:bodyPr>
            <a:lstStyle/>
            <a:p>
              <a:pPr>
                <a:lnSpc>
                  <a:spcPct val="110000"/>
                </a:lnSpc>
              </a:pPr>
              <a:r>
                <a:rPr lang="en-US" sz="1600" b="1">
                  <a:latin typeface="Helvetica" charset="0"/>
                  <a:ea typeface="Helvetica" charset="0"/>
                  <a:cs typeface="Helvetica" charset="0"/>
                </a:rPr>
                <a:t>Study objective &amp; geographical scope</a:t>
              </a:r>
            </a:p>
          </p:txBody>
        </p:sp>
        <p:grpSp>
          <p:nvGrpSpPr>
            <p:cNvPr id="10" name="Gruppo 9"/>
            <p:cNvGrpSpPr/>
            <p:nvPr/>
          </p:nvGrpSpPr>
          <p:grpSpPr>
            <a:xfrm>
              <a:off x="1657775" y="2712118"/>
              <a:ext cx="431489" cy="479738"/>
              <a:chOff x="1078040" y="2712118"/>
              <a:chExt cx="431489" cy="479738"/>
            </a:xfrm>
          </p:grpSpPr>
          <p:sp>
            <p:nvSpPr>
              <p:cNvPr id="7" name="Rectangle 80"/>
              <p:cNvSpPr/>
              <p:nvPr/>
            </p:nvSpPr>
            <p:spPr>
              <a:xfrm>
                <a:off x="1078040" y="2712118"/>
                <a:ext cx="431489" cy="4797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662" tIns="17831" rIns="35662" bIns="17831" rtlCol="0" anchor="ctr"/>
              <a:lstStyle/>
              <a:p>
                <a:pPr algn="ctr"/>
                <a:endParaRPr lang="en-US" sz="1200">
                  <a:solidFill>
                    <a:schemeClr val="tx2"/>
                  </a:solidFill>
                </a:endParaRPr>
              </a:p>
            </p:txBody>
          </p:sp>
          <p:sp>
            <p:nvSpPr>
              <p:cNvPr id="34" name="AutoShape 39"/>
              <p:cNvSpPr>
                <a:spLocks/>
              </p:cNvSpPr>
              <p:nvPr/>
            </p:nvSpPr>
            <p:spPr bwMode="auto">
              <a:xfrm>
                <a:off x="1167702" y="2827601"/>
                <a:ext cx="246284" cy="248771"/>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39615" tIns="39615" rIns="39615" bIns="39615" anchor="ctr"/>
              <a:lstStyle/>
              <a:p>
                <a:pPr defTabSz="356536">
                  <a:defRPr/>
                </a:pPr>
                <a:endParaRPr lang="es-ES" sz="2300">
                  <a:solidFill>
                    <a:schemeClr val="bg1"/>
                  </a:solidFill>
                  <a:effectLst>
                    <a:outerShdw blurRad="38100" dist="38100" dir="2700000" algn="tl">
                      <a:srgbClr val="000000"/>
                    </a:outerShdw>
                  </a:effectLst>
                  <a:latin typeface="Gill Sans" charset="0"/>
                  <a:cs typeface="Gill Sans" charset="0"/>
                  <a:sym typeface="Gill Sans" charset="0"/>
                </a:endParaRPr>
              </a:p>
            </p:txBody>
          </p:sp>
        </p:grpSp>
        <p:grpSp>
          <p:nvGrpSpPr>
            <p:cNvPr id="3" name="Gruppo 2"/>
            <p:cNvGrpSpPr/>
            <p:nvPr/>
          </p:nvGrpSpPr>
          <p:grpSpPr>
            <a:xfrm>
              <a:off x="1657775" y="1935690"/>
              <a:ext cx="431489" cy="479738"/>
              <a:chOff x="1078040" y="1935690"/>
              <a:chExt cx="431489" cy="479738"/>
            </a:xfrm>
          </p:grpSpPr>
          <p:sp>
            <p:nvSpPr>
              <p:cNvPr id="8" name="Rectangle 80"/>
              <p:cNvSpPr/>
              <p:nvPr/>
            </p:nvSpPr>
            <p:spPr>
              <a:xfrm>
                <a:off x="1078040" y="1935690"/>
                <a:ext cx="431489" cy="4797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662" tIns="17831" rIns="35662" bIns="17831" rtlCol="0" anchor="ctr"/>
              <a:lstStyle/>
              <a:p>
                <a:pPr algn="ctr"/>
                <a:endParaRPr lang="en-US" sz="1200"/>
              </a:p>
            </p:txBody>
          </p:sp>
          <p:sp>
            <p:nvSpPr>
              <p:cNvPr id="36" name="AutoShape 39"/>
              <p:cNvSpPr>
                <a:spLocks/>
              </p:cNvSpPr>
              <p:nvPr/>
            </p:nvSpPr>
            <p:spPr bwMode="auto">
              <a:xfrm>
                <a:off x="1167702" y="2051173"/>
                <a:ext cx="246284" cy="248771"/>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39615" tIns="39615" rIns="39615" bIns="39615" anchor="ctr"/>
              <a:lstStyle/>
              <a:p>
                <a:pPr defTabSz="356536">
                  <a:defRPr/>
                </a:pPr>
                <a:endParaRPr lang="es-ES" sz="2300">
                  <a:solidFill>
                    <a:schemeClr val="bg1"/>
                  </a:solidFill>
                  <a:effectLst>
                    <a:outerShdw blurRad="38100" dist="38100" dir="2700000" algn="tl">
                      <a:srgbClr val="000000"/>
                    </a:outerShdw>
                  </a:effectLst>
                  <a:latin typeface="Gill Sans" charset="0"/>
                  <a:cs typeface="Gill Sans" charset="0"/>
                  <a:sym typeface="Gill Sans" charset="0"/>
                </a:endParaRPr>
              </a:p>
            </p:txBody>
          </p:sp>
        </p:grpSp>
        <p:sp>
          <p:nvSpPr>
            <p:cNvPr id="46" name="AutoShape 39"/>
            <p:cNvSpPr>
              <a:spLocks/>
            </p:cNvSpPr>
            <p:nvPr/>
          </p:nvSpPr>
          <p:spPr bwMode="auto">
            <a:xfrm>
              <a:off x="1747437" y="1297833"/>
              <a:ext cx="246284" cy="248771"/>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39615" tIns="39615" rIns="39615" bIns="39615" anchor="ctr"/>
            <a:lstStyle/>
            <a:p>
              <a:pPr defTabSz="356536">
                <a:defRPr/>
              </a:pPr>
              <a:endParaRPr lang="es-ES" sz="2300">
                <a:solidFill>
                  <a:schemeClr val="bg1"/>
                </a:solidFill>
                <a:effectLst>
                  <a:outerShdw blurRad="38100" dist="38100" dir="2700000" algn="tl">
                    <a:srgbClr val="000000"/>
                  </a:outerShdw>
                </a:effectLst>
                <a:latin typeface="Gill Sans" charset="0"/>
                <a:cs typeface="Gill Sans" charset="0"/>
                <a:sym typeface="Gill Sans" charset="0"/>
              </a:endParaRPr>
            </a:p>
          </p:txBody>
        </p:sp>
      </p:grpSp>
      <p:grpSp>
        <p:nvGrpSpPr>
          <p:cNvPr id="12" name="Gruppo 11"/>
          <p:cNvGrpSpPr/>
          <p:nvPr/>
        </p:nvGrpSpPr>
        <p:grpSpPr>
          <a:xfrm>
            <a:off x="1657774" y="3430774"/>
            <a:ext cx="431489" cy="479738"/>
            <a:chOff x="1078040" y="4199782"/>
            <a:chExt cx="431489" cy="479738"/>
          </a:xfrm>
        </p:grpSpPr>
        <p:sp>
          <p:nvSpPr>
            <p:cNvPr id="5" name="Rectangle 80"/>
            <p:cNvSpPr/>
            <p:nvPr/>
          </p:nvSpPr>
          <p:spPr>
            <a:xfrm>
              <a:off x="1078040" y="4199782"/>
              <a:ext cx="431489" cy="4797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662" tIns="17831" rIns="35662" bIns="17831" rtlCol="0" anchor="ctr"/>
            <a:lstStyle/>
            <a:p>
              <a:pPr algn="ctr"/>
              <a:endParaRPr lang="en-US" sz="1200">
                <a:solidFill>
                  <a:schemeClr val="tx2"/>
                </a:solidFill>
              </a:endParaRPr>
            </a:p>
          </p:txBody>
        </p:sp>
        <p:sp>
          <p:nvSpPr>
            <p:cNvPr id="47" name="AutoShape 39"/>
            <p:cNvSpPr>
              <a:spLocks/>
            </p:cNvSpPr>
            <p:nvPr/>
          </p:nvSpPr>
          <p:spPr bwMode="auto">
            <a:xfrm>
              <a:off x="1167702" y="4315265"/>
              <a:ext cx="246284" cy="248771"/>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bg1"/>
            </a:solidFill>
            <a:ln>
              <a:noFill/>
            </a:ln>
            <a:effectLst/>
          </p:spPr>
          <p:txBody>
            <a:bodyPr lIns="39615" tIns="39615" rIns="39615" bIns="39615" anchor="ctr"/>
            <a:lstStyle/>
            <a:p>
              <a:pPr defTabSz="356536">
                <a:defRPr/>
              </a:pPr>
              <a:endParaRPr lang="es-ES" sz="2300">
                <a:solidFill>
                  <a:schemeClr val="bg1"/>
                </a:solidFill>
                <a:effectLst>
                  <a:outerShdw blurRad="38100" dist="38100" dir="2700000" algn="tl">
                    <a:srgbClr val="000000"/>
                  </a:outerShdw>
                </a:effectLst>
                <a:latin typeface="Gill Sans" charset="0"/>
                <a:cs typeface="Gill Sans" charset="0"/>
                <a:sym typeface="Gill Sans" charset="0"/>
              </a:endParaRPr>
            </a:p>
          </p:txBody>
        </p:sp>
      </p:grpSp>
      <p:cxnSp>
        <p:nvCxnSpPr>
          <p:cNvPr id="48" name="Straight Connector 8"/>
          <p:cNvCxnSpPr/>
          <p:nvPr/>
        </p:nvCxnSpPr>
        <p:spPr>
          <a:xfrm flipH="1">
            <a:off x="3942000" y="774092"/>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1AF939CC-8C4E-475D-B001-9BFE47B0D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Tree>
    <p:extLst>
      <p:ext uri="{BB962C8B-B14F-4D97-AF65-F5344CB8AC3E}">
        <p14:creationId xmlns:p14="http://schemas.microsoft.com/office/powerpoint/2010/main" val="1593850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Line 5"/>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45" name="Line 6"/>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190" name="Freeform 189"/>
          <p:cNvSpPr/>
          <p:nvPr/>
        </p:nvSpPr>
        <p:spPr>
          <a:xfrm>
            <a:off x="3393959" y="-704"/>
            <a:ext cx="5750041" cy="5716408"/>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144733">
              <a:alpha val="78824"/>
            </a:srgbClr>
          </a:solidFill>
          <a:ln>
            <a:no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a:p>
        </p:txBody>
      </p:sp>
      <p:sp>
        <p:nvSpPr>
          <p:cNvPr id="191" name="TextBox 190"/>
          <p:cNvSpPr txBox="1"/>
          <p:nvPr/>
        </p:nvSpPr>
        <p:spPr>
          <a:xfrm>
            <a:off x="3942370" y="3919237"/>
            <a:ext cx="5201630" cy="1033206"/>
          </a:xfrm>
          <a:prstGeom prst="rect">
            <a:avLst/>
          </a:prstGeom>
          <a:noFill/>
        </p:spPr>
        <p:txBody>
          <a:bodyPr wrap="none" lIns="35662" tIns="17831" rIns="35662" bIns="17831" rtlCol="0" anchor="ctr" anchorCtr="0">
            <a:spAutoFit/>
          </a:bodyPr>
          <a:lstStyle/>
          <a:p>
            <a:pPr algn="r">
              <a:lnSpc>
                <a:spcPct val="90000"/>
              </a:lnSpc>
            </a:pPr>
            <a:r>
              <a:rPr lang="en-US" sz="3600" b="1">
                <a:solidFill>
                  <a:schemeClr val="bg1"/>
                </a:solidFill>
                <a:latin typeface="Helvetica" charset="0"/>
                <a:ea typeface="Helvetica" charset="0"/>
                <a:cs typeface="Helvetica" charset="0"/>
              </a:rPr>
              <a:t>Study scope, objective </a:t>
            </a:r>
          </a:p>
          <a:p>
            <a:pPr algn="r">
              <a:lnSpc>
                <a:spcPct val="90000"/>
              </a:lnSpc>
            </a:pPr>
            <a:r>
              <a:rPr lang="en-US" sz="3600" b="1">
                <a:solidFill>
                  <a:schemeClr val="bg1"/>
                </a:solidFill>
                <a:latin typeface="Helvetica" charset="0"/>
                <a:ea typeface="Helvetica" charset="0"/>
                <a:cs typeface="Helvetica" charset="0"/>
              </a:rPr>
              <a:t>&amp; country coverage</a:t>
            </a:r>
          </a:p>
        </p:txBody>
      </p:sp>
      <p:cxnSp>
        <p:nvCxnSpPr>
          <p:cNvPr id="193" name="Straight Connector 192"/>
          <p:cNvCxnSpPr/>
          <p:nvPr/>
        </p:nvCxnSpPr>
        <p:spPr>
          <a:xfrm>
            <a:off x="6620821" y="5333721"/>
            <a:ext cx="2523179"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982283" y="3579934"/>
            <a:ext cx="4161717"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Picture Placeholder 1"/>
          <p:cNvSpPr txBox="1">
            <a:spLocks/>
          </p:cNvSpPr>
          <p:nvPr/>
        </p:nvSpPr>
        <p:spPr>
          <a:xfrm>
            <a:off x="-1000" y="0"/>
            <a:ext cx="9161149" cy="5715000"/>
          </a:xfrm>
          <a:prstGeom prst="rect">
            <a:avLst/>
          </a:prstGeom>
          <a:effectLst/>
        </p:spPr>
      </p:sp>
    </p:spTree>
    <p:extLst>
      <p:ext uri="{BB962C8B-B14F-4D97-AF65-F5344CB8AC3E}">
        <p14:creationId xmlns:p14="http://schemas.microsoft.com/office/powerpoint/2010/main" val="4015804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1914290" y="196010"/>
            <a:ext cx="5315444"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Study scope, objective &amp; country coverage</a:t>
            </a:r>
            <a:endParaRPr lang="en-US" sz="2000" b="1">
              <a:solidFill>
                <a:schemeClr val="tx2">
                  <a:lumMod val="50000"/>
                </a:schemeClr>
              </a:solidFill>
              <a:latin typeface="Helvetica" panose="020B0604020202030204" pitchFamily="34" charset="0"/>
              <a:ea typeface="Lato" charset="0"/>
              <a:cs typeface="Lato" charset="0"/>
            </a:endParaRPr>
          </a:p>
        </p:txBody>
      </p:sp>
      <p:cxnSp>
        <p:nvCxnSpPr>
          <p:cNvPr id="11" name="Straight Connector 8"/>
          <p:cNvCxnSpPr/>
          <p:nvPr/>
        </p:nvCxnSpPr>
        <p:spPr>
          <a:xfrm flipH="1">
            <a:off x="3857395"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3" name="TextBox 2">
            <a:extLst>
              <a:ext uri="{FF2B5EF4-FFF2-40B4-BE49-F238E27FC236}">
                <a16:creationId xmlns:a16="http://schemas.microsoft.com/office/drawing/2014/main" id="{AA70A83D-F3BA-449E-AF8A-9C4491D03C0D}"/>
              </a:ext>
            </a:extLst>
          </p:cNvPr>
          <p:cNvSpPr txBox="1"/>
          <p:nvPr/>
        </p:nvSpPr>
        <p:spPr>
          <a:xfrm>
            <a:off x="2201333" y="1076421"/>
            <a:ext cx="6011334" cy="3724096"/>
          </a:xfrm>
          <a:prstGeom prst="rect">
            <a:avLst/>
          </a:prstGeom>
          <a:noFill/>
        </p:spPr>
        <p:txBody>
          <a:bodyPr wrap="square" rtlCol="0">
            <a:spAutoFit/>
          </a:bodyPr>
          <a:lstStyle/>
          <a:p>
            <a:endParaRPr lang="en-GB"/>
          </a:p>
          <a:p>
            <a:r>
              <a:rPr lang="en-GB" sz="1600"/>
              <a:t>The </a:t>
            </a:r>
            <a:r>
              <a:rPr lang="en-GB" sz="1600" b="1"/>
              <a:t>objective</a:t>
            </a:r>
            <a:r>
              <a:rPr lang="en-GB" sz="1600"/>
              <a:t> of the study is to provide </a:t>
            </a:r>
            <a:r>
              <a:rPr lang="en-GB" sz="1600" b="1"/>
              <a:t>up-to-date facts on the distribution of hotel accommodation in the EU</a:t>
            </a:r>
            <a:r>
              <a:rPr lang="en-GB" sz="1600"/>
              <a:t>, including on any changes that have occurred since the ECN Monitoring Exercise of 2016, and any changes resulting from national laws prohibiting the use of parity clauses by hotel booking platforms.</a:t>
            </a:r>
          </a:p>
          <a:p>
            <a:endParaRPr lang="en-GB" sz="1600"/>
          </a:p>
          <a:p>
            <a:endParaRPr lang="en-GB" sz="1600"/>
          </a:p>
          <a:p>
            <a:r>
              <a:rPr lang="en-GB" sz="1600"/>
              <a:t>The study covers the period </a:t>
            </a:r>
            <a:r>
              <a:rPr lang="en-GB" sz="1600" b="1"/>
              <a:t>from January 2017 to March 2021</a:t>
            </a:r>
            <a:r>
              <a:rPr lang="en-GB" sz="1600"/>
              <a:t> inclusive</a:t>
            </a:r>
          </a:p>
          <a:p>
            <a:endParaRPr lang="en-GB" sz="1600"/>
          </a:p>
          <a:p>
            <a:endParaRPr lang="en-GB" sz="1600"/>
          </a:p>
          <a:p>
            <a:r>
              <a:rPr lang="en-GB" sz="1600"/>
              <a:t>The study covers the following Member States: </a:t>
            </a:r>
            <a:r>
              <a:rPr lang="en-GB" sz="1600" b="1"/>
              <a:t>Austria, Belgium, Cyprus, Poland, Spain </a:t>
            </a:r>
            <a:r>
              <a:rPr lang="en-GB" sz="1600"/>
              <a:t>and </a:t>
            </a:r>
            <a:r>
              <a:rPr lang="en-GB" sz="1600" b="1"/>
              <a:t>Sweden </a:t>
            </a:r>
          </a:p>
          <a:p>
            <a:endParaRPr lang="en-GB" b="1"/>
          </a:p>
        </p:txBody>
      </p:sp>
      <p:pic>
        <p:nvPicPr>
          <p:cNvPr id="9" name="Graphic 8" descr="Globe with solid fill">
            <a:extLst>
              <a:ext uri="{FF2B5EF4-FFF2-40B4-BE49-F238E27FC236}">
                <a16:creationId xmlns:a16="http://schemas.microsoft.com/office/drawing/2014/main" id="{26BB8EA8-705A-4287-A206-976B78807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914" y="3856612"/>
            <a:ext cx="914400" cy="914400"/>
          </a:xfrm>
          <a:prstGeom prst="rect">
            <a:avLst/>
          </a:prstGeom>
        </p:spPr>
      </p:pic>
      <p:pic>
        <p:nvPicPr>
          <p:cNvPr id="16" name="Graphic 15" descr="Monthly calendar with solid fill">
            <a:extLst>
              <a:ext uri="{FF2B5EF4-FFF2-40B4-BE49-F238E27FC236}">
                <a16:creationId xmlns:a16="http://schemas.microsoft.com/office/drawing/2014/main" id="{A828E94B-59F7-4A84-9E68-3BE12E4CDD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890" y="2827958"/>
            <a:ext cx="914400" cy="914400"/>
          </a:xfrm>
          <a:prstGeom prst="rect">
            <a:avLst/>
          </a:prstGeom>
        </p:spPr>
      </p:pic>
      <p:pic>
        <p:nvPicPr>
          <p:cNvPr id="18" name="Graphic 17" descr="Target with solid fill">
            <a:extLst>
              <a:ext uri="{FF2B5EF4-FFF2-40B4-BE49-F238E27FC236}">
                <a16:creationId xmlns:a16="http://schemas.microsoft.com/office/drawing/2014/main" id="{9D2A027E-AEF2-499E-B41E-4A3535BCD6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9890" y="1225331"/>
            <a:ext cx="914400" cy="914400"/>
          </a:xfrm>
          <a:prstGeom prst="rect">
            <a:avLst/>
          </a:prstGeom>
        </p:spPr>
      </p:pic>
    </p:spTree>
    <p:extLst>
      <p:ext uri="{BB962C8B-B14F-4D97-AF65-F5344CB8AC3E}">
        <p14:creationId xmlns:p14="http://schemas.microsoft.com/office/powerpoint/2010/main" val="156974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3316922" y="196010"/>
            <a:ext cx="2510188"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Research questions</a:t>
            </a:r>
            <a:endParaRPr lang="en-US" sz="2000" b="1">
              <a:solidFill>
                <a:schemeClr val="tx2">
                  <a:lumMod val="50000"/>
                </a:schemeClr>
              </a:solidFill>
              <a:latin typeface="Helvetica" panose="020B0604020202030204" pitchFamily="34" charset="0"/>
              <a:ea typeface="Lato" charset="0"/>
              <a:cs typeface="Lato" charset="0"/>
            </a:endParaRPr>
          </a:p>
        </p:txBody>
      </p:sp>
      <p:cxnSp>
        <p:nvCxnSpPr>
          <p:cNvPr id="11" name="Straight Connector 8"/>
          <p:cNvCxnSpPr/>
          <p:nvPr/>
        </p:nvCxnSpPr>
        <p:spPr>
          <a:xfrm flipH="1">
            <a:off x="3857395"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3" name="TextBox 2">
            <a:extLst>
              <a:ext uri="{FF2B5EF4-FFF2-40B4-BE49-F238E27FC236}">
                <a16:creationId xmlns:a16="http://schemas.microsoft.com/office/drawing/2014/main" id="{AA70A83D-F3BA-449E-AF8A-9C4491D03C0D}"/>
              </a:ext>
            </a:extLst>
          </p:cNvPr>
          <p:cNvSpPr txBox="1"/>
          <p:nvPr/>
        </p:nvSpPr>
        <p:spPr>
          <a:xfrm>
            <a:off x="787430" y="1030863"/>
            <a:ext cx="7569140" cy="3493264"/>
          </a:xfrm>
          <a:prstGeom prst="rect">
            <a:avLst/>
          </a:prstGeom>
          <a:noFill/>
        </p:spPr>
        <p:txBody>
          <a:bodyPr wrap="square" rtlCol="0">
            <a:spAutoFit/>
          </a:bodyPr>
          <a:lstStyle/>
          <a:p>
            <a:pPr marL="285750" indent="-285750">
              <a:buFont typeface="Wingdings" panose="05000000000000000000" pitchFamily="2" charset="2"/>
              <a:buChar char="ü"/>
            </a:pPr>
            <a:r>
              <a:rPr lang="en-GB" sz="1700"/>
              <a:t>How is hotel accommodation distributed in the Member States covered by the study?</a:t>
            </a:r>
          </a:p>
          <a:p>
            <a:pPr marL="285750" indent="-285750">
              <a:buFont typeface="Wingdings" panose="05000000000000000000" pitchFamily="2" charset="2"/>
              <a:buChar char="ü"/>
            </a:pPr>
            <a:endParaRPr lang="en-GB" sz="1700"/>
          </a:p>
          <a:p>
            <a:pPr marL="285750" indent="-285750">
              <a:buFont typeface="Wingdings" panose="05000000000000000000" pitchFamily="2" charset="2"/>
              <a:buChar char="ü"/>
            </a:pPr>
            <a:r>
              <a:rPr lang="en-GB" sz="1700"/>
              <a:t>Do distribution arrangements differ between these Member States? If so, what are the reasons for such differences?</a:t>
            </a:r>
          </a:p>
          <a:p>
            <a:pPr marL="285750" indent="-285750">
              <a:buFont typeface="Wingdings" panose="05000000000000000000" pitchFamily="2" charset="2"/>
              <a:buChar char="ü"/>
            </a:pPr>
            <a:endParaRPr lang="en-GB" sz="1700" b="1"/>
          </a:p>
          <a:p>
            <a:pPr marL="285750" indent="-285750">
              <a:buFont typeface="Wingdings" panose="05000000000000000000" pitchFamily="2" charset="2"/>
              <a:buChar char="ü"/>
            </a:pPr>
            <a:r>
              <a:rPr lang="en-GB" sz="1700"/>
              <a:t>Have distribution arrangements changed relative to the situation described in the report on the ECN Monitoring Exercise for the period July 2015 to June 2016? If so, what are the reasons for such changes? </a:t>
            </a:r>
          </a:p>
          <a:p>
            <a:pPr marL="285750" indent="-285750">
              <a:buFont typeface="Wingdings" panose="05000000000000000000" pitchFamily="2" charset="2"/>
              <a:buChar char="ü"/>
            </a:pPr>
            <a:endParaRPr lang="en-GB" sz="1700"/>
          </a:p>
          <a:p>
            <a:pPr marL="285750" indent="-285750">
              <a:buFont typeface="Wingdings" panose="05000000000000000000" pitchFamily="2" charset="2"/>
              <a:buChar char="ü"/>
            </a:pPr>
            <a:r>
              <a:rPr lang="en-GB" sz="1700"/>
              <a:t>Has the adoption of laws banning hotel booking platform parity clauses led to changes in distribution arrangements in the Member States concerned?</a:t>
            </a:r>
          </a:p>
        </p:txBody>
      </p:sp>
    </p:spTree>
    <p:extLst>
      <p:ext uri="{BB962C8B-B14F-4D97-AF65-F5344CB8AC3E}">
        <p14:creationId xmlns:p14="http://schemas.microsoft.com/office/powerpoint/2010/main" val="66183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Line 5"/>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45" name="Line 6"/>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190" name="Freeform 189"/>
          <p:cNvSpPr/>
          <p:nvPr/>
        </p:nvSpPr>
        <p:spPr>
          <a:xfrm>
            <a:off x="3393959" y="-704"/>
            <a:ext cx="5750041" cy="5716408"/>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144733">
              <a:alpha val="78824"/>
            </a:srgbClr>
          </a:solidFill>
          <a:ln>
            <a:no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a:p>
        </p:txBody>
      </p:sp>
      <p:sp>
        <p:nvSpPr>
          <p:cNvPr id="191" name="TextBox 190"/>
          <p:cNvSpPr txBox="1"/>
          <p:nvPr/>
        </p:nvSpPr>
        <p:spPr>
          <a:xfrm>
            <a:off x="4572000" y="3919237"/>
            <a:ext cx="4483485" cy="1033206"/>
          </a:xfrm>
          <a:prstGeom prst="rect">
            <a:avLst/>
          </a:prstGeom>
          <a:noFill/>
        </p:spPr>
        <p:txBody>
          <a:bodyPr wrap="none" lIns="35662" tIns="17831" rIns="35662" bIns="17831" rtlCol="0" anchor="ctr" anchorCtr="0">
            <a:spAutoFit/>
          </a:bodyPr>
          <a:lstStyle/>
          <a:p>
            <a:pPr algn="r">
              <a:lnSpc>
                <a:spcPct val="90000"/>
              </a:lnSpc>
            </a:pPr>
            <a:r>
              <a:rPr lang="en-US" sz="3600" b="1">
                <a:solidFill>
                  <a:schemeClr val="bg1"/>
                </a:solidFill>
                <a:latin typeface="Helvetica" charset="0"/>
                <a:ea typeface="Helvetica" charset="0"/>
                <a:cs typeface="Helvetica" charset="0"/>
              </a:rPr>
              <a:t>Sample of </a:t>
            </a:r>
          </a:p>
          <a:p>
            <a:pPr algn="r">
              <a:lnSpc>
                <a:spcPct val="90000"/>
              </a:lnSpc>
            </a:pPr>
            <a:r>
              <a:rPr lang="en-US" sz="3600" b="1">
                <a:solidFill>
                  <a:schemeClr val="bg1"/>
                </a:solidFill>
                <a:latin typeface="Helvetica" charset="0"/>
                <a:ea typeface="Helvetica" charset="0"/>
                <a:cs typeface="Helvetica" charset="0"/>
              </a:rPr>
              <a:t>economic operators</a:t>
            </a:r>
          </a:p>
        </p:txBody>
      </p:sp>
      <p:cxnSp>
        <p:nvCxnSpPr>
          <p:cNvPr id="193" name="Straight Connector 192"/>
          <p:cNvCxnSpPr/>
          <p:nvPr/>
        </p:nvCxnSpPr>
        <p:spPr>
          <a:xfrm>
            <a:off x="6620821" y="5333721"/>
            <a:ext cx="2523179"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982283" y="3579934"/>
            <a:ext cx="4161717"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Picture Placeholder 1"/>
          <p:cNvSpPr txBox="1">
            <a:spLocks/>
          </p:cNvSpPr>
          <p:nvPr/>
        </p:nvSpPr>
        <p:spPr>
          <a:xfrm>
            <a:off x="-1000" y="0"/>
            <a:ext cx="9161149" cy="5715000"/>
          </a:xfrm>
          <a:prstGeom prst="rect">
            <a:avLst/>
          </a:prstGeom>
          <a:effectLst/>
        </p:spPr>
      </p:sp>
    </p:spTree>
    <p:extLst>
      <p:ext uri="{BB962C8B-B14F-4D97-AF65-F5344CB8AC3E}">
        <p14:creationId xmlns:p14="http://schemas.microsoft.com/office/powerpoint/2010/main" val="199444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2790344" y="196010"/>
            <a:ext cx="3563361"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Independent hotels &amp; chains</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857395"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3" name="TextBox 2">
            <a:extLst>
              <a:ext uri="{FF2B5EF4-FFF2-40B4-BE49-F238E27FC236}">
                <a16:creationId xmlns:a16="http://schemas.microsoft.com/office/drawing/2014/main" id="{AA70A83D-F3BA-449E-AF8A-9C4491D03C0D}"/>
              </a:ext>
            </a:extLst>
          </p:cNvPr>
          <p:cNvSpPr txBox="1"/>
          <p:nvPr/>
        </p:nvSpPr>
        <p:spPr>
          <a:xfrm>
            <a:off x="787430" y="1030863"/>
            <a:ext cx="7569140" cy="2323713"/>
          </a:xfrm>
          <a:prstGeom prst="rect">
            <a:avLst/>
          </a:prstGeom>
          <a:noFill/>
        </p:spPr>
        <p:txBody>
          <a:bodyPr wrap="square" rtlCol="0">
            <a:spAutoFit/>
          </a:bodyPr>
          <a:lstStyle/>
          <a:p>
            <a:r>
              <a:rPr lang="en-GB" sz="1450" dirty="0">
                <a:solidFill>
                  <a:schemeClr val="tx2">
                    <a:lumMod val="50000"/>
                  </a:schemeClr>
                </a:solidFill>
              </a:rPr>
              <a:t>Independent hotels</a:t>
            </a:r>
          </a:p>
          <a:p>
            <a:pPr marL="285750" indent="-285750">
              <a:buFont typeface="Wingdings" panose="05000000000000000000" pitchFamily="2" charset="2"/>
              <a:buChar char="ü"/>
            </a:pPr>
            <a:r>
              <a:rPr lang="en-US" sz="1450" dirty="0"/>
              <a:t>Sample of </a:t>
            </a:r>
            <a:r>
              <a:rPr lang="en-US" sz="1450" b="1" dirty="0"/>
              <a:t>300 independent hotels </a:t>
            </a:r>
            <a:r>
              <a:rPr lang="en-US" sz="1450" dirty="0"/>
              <a:t>for each of the </a:t>
            </a:r>
            <a:r>
              <a:rPr lang="en-US" sz="1450" b="1" dirty="0"/>
              <a:t>six Member </a:t>
            </a:r>
            <a:r>
              <a:rPr lang="en-US" sz="1450" b="1"/>
              <a:t>States </a:t>
            </a:r>
            <a:r>
              <a:rPr lang="en-US" sz="1450"/>
              <a:t>(25 </a:t>
            </a:r>
            <a:r>
              <a:rPr lang="en-US" sz="1450" dirty="0"/>
              <a:t>for Cyprus)</a:t>
            </a:r>
          </a:p>
          <a:p>
            <a:pPr marL="285750" indent="-285750">
              <a:buFont typeface="Wingdings" panose="05000000000000000000" pitchFamily="2" charset="2"/>
              <a:buChar char="ü"/>
            </a:pPr>
            <a:r>
              <a:rPr lang="en-US" sz="1450" dirty="0"/>
              <a:t>The sample shall be </a:t>
            </a:r>
            <a:r>
              <a:rPr lang="en-US" sz="1450" b="1" dirty="0"/>
              <a:t>representative</a:t>
            </a:r>
            <a:r>
              <a:rPr lang="en-US" sz="1450" dirty="0"/>
              <a:t> of the general population of independent hotels, in terms of size (number of rooms), star rating and use of hotel booking platforms.</a:t>
            </a:r>
          </a:p>
          <a:p>
            <a:pPr marL="285750" indent="-285750">
              <a:buFont typeface="Wingdings" panose="05000000000000000000" pitchFamily="2" charset="2"/>
              <a:buChar char="ü"/>
            </a:pPr>
            <a:endParaRPr lang="en-US" sz="1450" dirty="0"/>
          </a:p>
          <a:p>
            <a:r>
              <a:rPr lang="en-US" sz="1450" dirty="0">
                <a:solidFill>
                  <a:schemeClr val="tx2">
                    <a:lumMod val="50000"/>
                  </a:schemeClr>
                </a:solidFill>
              </a:rPr>
              <a:t>Hotel chains</a:t>
            </a:r>
          </a:p>
          <a:p>
            <a:pPr marL="285750" indent="-285750">
              <a:buFont typeface="Wingdings" panose="05000000000000000000" pitchFamily="2" charset="2"/>
              <a:buChar char="ü"/>
            </a:pPr>
            <a:r>
              <a:rPr lang="en-US" sz="1450" dirty="0"/>
              <a:t>Sample of </a:t>
            </a:r>
            <a:r>
              <a:rPr lang="en-US" sz="1450" b="1" dirty="0"/>
              <a:t>20 hotel chains</a:t>
            </a:r>
            <a:endParaRPr lang="en-US" sz="1450" dirty="0"/>
          </a:p>
          <a:p>
            <a:pPr marL="285750" indent="-285750">
              <a:buFont typeface="Wingdings" panose="05000000000000000000" pitchFamily="2" charset="2"/>
              <a:buChar char="ü"/>
            </a:pPr>
            <a:r>
              <a:rPr lang="en-US" sz="1450" dirty="0"/>
              <a:t>Each chain shall have operations in at least </a:t>
            </a:r>
            <a:r>
              <a:rPr lang="en-US" sz="1450" b="1" dirty="0"/>
              <a:t>one of the six Member States </a:t>
            </a:r>
            <a:r>
              <a:rPr lang="en-US" sz="1450" dirty="0"/>
              <a:t>and the sample shall include a variety of </a:t>
            </a:r>
            <a:r>
              <a:rPr lang="en-US" sz="1450" b="1" dirty="0"/>
              <a:t>business models</a:t>
            </a:r>
          </a:p>
          <a:p>
            <a:endParaRPr lang="en-US" sz="1450" dirty="0"/>
          </a:p>
        </p:txBody>
      </p:sp>
    </p:spTree>
    <p:extLst>
      <p:ext uri="{BB962C8B-B14F-4D97-AF65-F5344CB8AC3E}">
        <p14:creationId xmlns:p14="http://schemas.microsoft.com/office/powerpoint/2010/main" val="39652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p:cNvSpPr txBox="1"/>
          <p:nvPr/>
        </p:nvSpPr>
        <p:spPr>
          <a:xfrm>
            <a:off x="2714912" y="196010"/>
            <a:ext cx="3714236" cy="343787"/>
          </a:xfrm>
          <a:prstGeom prst="rect">
            <a:avLst/>
          </a:prstGeom>
          <a:noFill/>
        </p:spPr>
        <p:txBody>
          <a:bodyPr wrap="none" lIns="35662" tIns="17831" rIns="35662" bIns="17831" rtlCol="0">
            <a:spAutoFit/>
          </a:bodyPr>
          <a:lstStyle/>
          <a:p>
            <a:pPr algn="ctr"/>
            <a:r>
              <a:rPr lang="en-GB" sz="2000" b="1">
                <a:solidFill>
                  <a:schemeClr val="tx2">
                    <a:lumMod val="50000"/>
                  </a:schemeClr>
                </a:solidFill>
                <a:latin typeface="Helvetica" charset="0"/>
                <a:ea typeface="Helvetica" charset="0"/>
                <a:cs typeface="Helvetica" charset="0"/>
              </a:rPr>
              <a:t>OTAs and metasearch / PCWs</a:t>
            </a:r>
            <a:endParaRPr lang="en-US" sz="2000" b="1">
              <a:solidFill>
                <a:schemeClr val="tx2">
                  <a:lumMod val="50000"/>
                </a:schemeClr>
              </a:solidFill>
              <a:highlight>
                <a:srgbClr val="FFFF00"/>
              </a:highlight>
              <a:latin typeface="Helvetica" panose="020B0604020202030204" pitchFamily="34" charset="0"/>
              <a:ea typeface="Lato" charset="0"/>
              <a:cs typeface="Lato" charset="0"/>
            </a:endParaRPr>
          </a:p>
        </p:txBody>
      </p:sp>
      <p:cxnSp>
        <p:nvCxnSpPr>
          <p:cNvPr id="11" name="Straight Connector 8"/>
          <p:cNvCxnSpPr/>
          <p:nvPr/>
        </p:nvCxnSpPr>
        <p:spPr>
          <a:xfrm flipH="1">
            <a:off x="3857395" y="636215"/>
            <a:ext cx="1260000" cy="0"/>
          </a:xfrm>
          <a:prstGeom prst="line">
            <a:avLst/>
          </a:prstGeom>
          <a:ln w="38100" cmpd="sng">
            <a:solidFill>
              <a:srgbClr val="7C8185"/>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D2B1391-47DD-4CFC-8891-BFC362AAE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85267"/>
            <a:ext cx="1493114" cy="829733"/>
          </a:xfrm>
          <a:prstGeom prst="rect">
            <a:avLst/>
          </a:prstGeom>
          <a:noFill/>
          <a:ln>
            <a:noFill/>
          </a:ln>
        </p:spPr>
      </p:pic>
      <p:sp>
        <p:nvSpPr>
          <p:cNvPr id="3" name="TextBox 2">
            <a:extLst>
              <a:ext uri="{FF2B5EF4-FFF2-40B4-BE49-F238E27FC236}">
                <a16:creationId xmlns:a16="http://schemas.microsoft.com/office/drawing/2014/main" id="{AA70A83D-F3BA-449E-AF8A-9C4491D03C0D}"/>
              </a:ext>
            </a:extLst>
          </p:cNvPr>
          <p:cNvSpPr txBox="1"/>
          <p:nvPr/>
        </p:nvSpPr>
        <p:spPr>
          <a:xfrm>
            <a:off x="694281" y="1110868"/>
            <a:ext cx="7755437" cy="2446824"/>
          </a:xfrm>
          <a:prstGeom prst="rect">
            <a:avLst/>
          </a:prstGeom>
          <a:noFill/>
        </p:spPr>
        <p:txBody>
          <a:bodyPr wrap="square" rtlCol="0">
            <a:spAutoFit/>
          </a:bodyPr>
          <a:lstStyle/>
          <a:p>
            <a:pPr marL="285750" indent="-285750">
              <a:buFont typeface="Wingdings" panose="05000000000000000000" pitchFamily="2" charset="2"/>
              <a:buChar char="ü"/>
            </a:pPr>
            <a:r>
              <a:rPr lang="en-GB" sz="1700" b="1"/>
              <a:t>Sample of minimum ten OTAs </a:t>
            </a:r>
            <a:r>
              <a:rPr lang="en-GB" sz="1700"/>
              <a:t>(including five undertakings whose websites list the highest number of hotels located in the EU)</a:t>
            </a:r>
          </a:p>
          <a:p>
            <a:pPr marL="285750" indent="-285750">
              <a:buFont typeface="Wingdings" panose="05000000000000000000" pitchFamily="2" charset="2"/>
              <a:buChar char="ü"/>
            </a:pPr>
            <a:r>
              <a:rPr lang="en-GB" sz="1700"/>
              <a:t>Each undertaking should </a:t>
            </a:r>
            <a:r>
              <a:rPr lang="en-GB" sz="1700" b="1"/>
              <a:t>list hotels in a minimum of three of the six MS </a:t>
            </a:r>
            <a:r>
              <a:rPr lang="en-GB" sz="1700"/>
              <a:t>in scope</a:t>
            </a:r>
          </a:p>
          <a:p>
            <a:pPr marL="285750" indent="-285750">
              <a:buFont typeface="Wingdings" panose="05000000000000000000" pitchFamily="2" charset="2"/>
              <a:buChar char="ü"/>
            </a:pPr>
            <a:r>
              <a:rPr lang="en-GB" sz="1700"/>
              <a:t>A </a:t>
            </a:r>
            <a:r>
              <a:rPr lang="en-GB" sz="1700" b="1"/>
              <a:t>similar approached for the metasearch / PCWs </a:t>
            </a:r>
            <a:r>
              <a:rPr lang="en-GB" sz="1700"/>
              <a:t>to identify minimum ten undertakings (including five undertakings whose websites list the highest number of hotels located in the EU). Same as for OTAs, each undertaking should </a:t>
            </a:r>
            <a:r>
              <a:rPr lang="en-GB" sz="1700" b="1"/>
              <a:t>list hotels in a minimum of three of the six MS </a:t>
            </a:r>
            <a:r>
              <a:rPr lang="en-GB" sz="1700"/>
              <a:t>in scope</a:t>
            </a:r>
          </a:p>
          <a:p>
            <a:pPr marL="285750" indent="-285750">
              <a:buFont typeface="Wingdings" panose="05000000000000000000" pitchFamily="2" charset="2"/>
              <a:buChar char="ü"/>
            </a:pPr>
            <a:endParaRPr lang="en-GB" sz="1700"/>
          </a:p>
        </p:txBody>
      </p:sp>
    </p:spTree>
    <p:extLst>
      <p:ext uri="{BB962C8B-B14F-4D97-AF65-F5344CB8AC3E}">
        <p14:creationId xmlns:p14="http://schemas.microsoft.com/office/powerpoint/2010/main" val="176889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0" y="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Line 5"/>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45" name="Line 6"/>
          <p:cNvSpPr>
            <a:spLocks noChangeShapeType="1"/>
          </p:cNvSpPr>
          <p:nvPr/>
        </p:nvSpPr>
        <p:spPr bwMode="auto">
          <a:xfrm>
            <a:off x="560388" y="-72848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5081" tIns="47541" rIns="95081" bIns="47541" numCol="1" anchor="t" anchorCtr="0" compatLnSpc="1">
            <a:prstTxWarp prst="textNoShape">
              <a:avLst/>
            </a:prstTxWarp>
          </a:bodyPr>
          <a:lstStyle/>
          <a:p>
            <a:endParaRPr lang="en-US"/>
          </a:p>
        </p:txBody>
      </p:sp>
      <p:sp>
        <p:nvSpPr>
          <p:cNvPr id="190" name="Freeform 189"/>
          <p:cNvSpPr/>
          <p:nvPr/>
        </p:nvSpPr>
        <p:spPr>
          <a:xfrm>
            <a:off x="3393959" y="-704"/>
            <a:ext cx="5750041" cy="5716408"/>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rgbClr val="144733">
              <a:alpha val="78824"/>
            </a:srgbClr>
          </a:solidFill>
          <a:ln>
            <a:noFill/>
          </a:ln>
          <a:effectLst/>
        </p:spPr>
        <p:style>
          <a:lnRef idx="1">
            <a:schemeClr val="accent1"/>
          </a:lnRef>
          <a:fillRef idx="3">
            <a:schemeClr val="accent1"/>
          </a:fillRef>
          <a:effectRef idx="2">
            <a:schemeClr val="accent1"/>
          </a:effectRef>
          <a:fontRef idx="minor">
            <a:schemeClr val="lt1"/>
          </a:fontRef>
        </p:style>
        <p:txBody>
          <a:bodyPr lIns="35662" tIns="17831" rIns="35662" bIns="17831" rtlCol="0" anchor="ctr"/>
          <a:lstStyle/>
          <a:p>
            <a:pPr algn="ctr"/>
            <a:endParaRPr lang="en-US"/>
          </a:p>
        </p:txBody>
      </p:sp>
      <p:sp>
        <p:nvSpPr>
          <p:cNvPr id="191" name="TextBox 190"/>
          <p:cNvSpPr txBox="1"/>
          <p:nvPr/>
        </p:nvSpPr>
        <p:spPr>
          <a:xfrm>
            <a:off x="6110883" y="4168536"/>
            <a:ext cx="2944602" cy="534608"/>
          </a:xfrm>
          <a:prstGeom prst="rect">
            <a:avLst/>
          </a:prstGeom>
          <a:noFill/>
        </p:spPr>
        <p:txBody>
          <a:bodyPr wrap="none" lIns="35662" tIns="17831" rIns="35662" bIns="17831" rtlCol="0" anchor="ctr" anchorCtr="0">
            <a:spAutoFit/>
          </a:bodyPr>
          <a:lstStyle/>
          <a:p>
            <a:pPr algn="r">
              <a:lnSpc>
                <a:spcPct val="90000"/>
              </a:lnSpc>
            </a:pPr>
            <a:r>
              <a:rPr lang="en-US" sz="3600" b="1">
                <a:solidFill>
                  <a:schemeClr val="bg1"/>
                </a:solidFill>
                <a:latin typeface="Helvetica" charset="0"/>
                <a:ea typeface="Helvetica" charset="0"/>
                <a:cs typeface="Helvetica" charset="0"/>
              </a:rPr>
              <a:t>Methodology</a:t>
            </a:r>
          </a:p>
        </p:txBody>
      </p:sp>
      <p:cxnSp>
        <p:nvCxnSpPr>
          <p:cNvPr id="193" name="Straight Connector 192"/>
          <p:cNvCxnSpPr/>
          <p:nvPr/>
        </p:nvCxnSpPr>
        <p:spPr>
          <a:xfrm>
            <a:off x="6620821" y="5333721"/>
            <a:ext cx="2523179"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982283" y="3579934"/>
            <a:ext cx="4161717"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Picture Placeholder 1"/>
          <p:cNvSpPr txBox="1">
            <a:spLocks/>
          </p:cNvSpPr>
          <p:nvPr/>
        </p:nvSpPr>
        <p:spPr>
          <a:xfrm>
            <a:off x="-1000" y="0"/>
            <a:ext cx="9161149" cy="5715000"/>
          </a:xfrm>
          <a:prstGeom prst="rect">
            <a:avLst/>
          </a:prstGeom>
          <a:effectLst/>
        </p:spPr>
      </p:sp>
    </p:spTree>
    <p:extLst>
      <p:ext uri="{BB962C8B-B14F-4D97-AF65-F5344CB8AC3E}">
        <p14:creationId xmlns:p14="http://schemas.microsoft.com/office/powerpoint/2010/main" val="1164943845"/>
      </p:ext>
    </p:extLst>
  </p:cSld>
  <p:clrMapOvr>
    <a:masterClrMapping/>
  </p:clrMapOvr>
</p:sld>
</file>

<file path=ppt/theme/theme1.xml><?xml version="1.0" encoding="utf-8"?>
<a:theme xmlns:a="http://schemas.openxmlformats.org/drawingml/2006/main" name="Theme 1">
  <a:themeElements>
    <a:clrScheme name="Personalizzato 1">
      <a:dk1>
        <a:srgbClr val="737572"/>
      </a:dk1>
      <a:lt1>
        <a:sysClr val="window" lastClr="FFFFFF"/>
      </a:lt1>
      <a:dk2>
        <a:srgbClr val="2CC55D"/>
      </a:dk2>
      <a:lt2>
        <a:srgbClr val="FFFFFF"/>
      </a:lt2>
      <a:accent1>
        <a:srgbClr val="2CC55D"/>
      </a:accent1>
      <a:accent2>
        <a:srgbClr val="7C8185"/>
      </a:accent2>
      <a:accent3>
        <a:srgbClr val="2CC55D"/>
      </a:accent3>
      <a:accent4>
        <a:srgbClr val="7C8185"/>
      </a:accent4>
      <a:accent5>
        <a:srgbClr val="2CC55D"/>
      </a:accent5>
      <a:accent6>
        <a:srgbClr val="7C8185"/>
      </a:accent6>
      <a:hlink>
        <a:srgbClr val="2CC55D"/>
      </a:hlink>
      <a:folHlink>
        <a:srgbClr val="25A24D"/>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rgbClr val="7C8185"/>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4">
  <a:themeElements>
    <a:clrScheme name="Personalizzato 1">
      <a:dk1>
        <a:srgbClr val="737572"/>
      </a:dk1>
      <a:lt1>
        <a:sysClr val="window" lastClr="FFFFFF"/>
      </a:lt1>
      <a:dk2>
        <a:srgbClr val="2CC55D"/>
      </a:dk2>
      <a:lt2>
        <a:srgbClr val="FFFFFF"/>
      </a:lt2>
      <a:accent1>
        <a:srgbClr val="2CC55D"/>
      </a:accent1>
      <a:accent2>
        <a:srgbClr val="7C8185"/>
      </a:accent2>
      <a:accent3>
        <a:srgbClr val="2CC55D"/>
      </a:accent3>
      <a:accent4>
        <a:srgbClr val="7C8185"/>
      </a:accent4>
      <a:accent5>
        <a:srgbClr val="2CC55D"/>
      </a:accent5>
      <a:accent6>
        <a:srgbClr val="7C8185"/>
      </a:accent6>
      <a:hlink>
        <a:srgbClr val="2CC55D"/>
      </a:hlink>
      <a:folHlink>
        <a:srgbClr val="25A2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a 5">
  <a:themeElements>
    <a:clrScheme name="Personalizzato 1">
      <a:dk1>
        <a:srgbClr val="737572"/>
      </a:dk1>
      <a:lt1>
        <a:sysClr val="window" lastClr="FFFFFF"/>
      </a:lt1>
      <a:dk2>
        <a:srgbClr val="2CC55D"/>
      </a:dk2>
      <a:lt2>
        <a:srgbClr val="FFFFFF"/>
      </a:lt2>
      <a:accent1>
        <a:srgbClr val="2CC55D"/>
      </a:accent1>
      <a:accent2>
        <a:srgbClr val="7C8185"/>
      </a:accent2>
      <a:accent3>
        <a:srgbClr val="2CC55D"/>
      </a:accent3>
      <a:accent4>
        <a:srgbClr val="7C8185"/>
      </a:accent4>
      <a:accent5>
        <a:srgbClr val="2CC55D"/>
      </a:accent5>
      <a:accent6>
        <a:srgbClr val="7C8185"/>
      </a:accent6>
      <a:hlink>
        <a:srgbClr val="2CC55D"/>
      </a:hlink>
      <a:folHlink>
        <a:srgbClr val="25A2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 2">
  <a:themeElements>
    <a:clrScheme name="Personalizzato 1">
      <a:dk1>
        <a:srgbClr val="737572"/>
      </a:dk1>
      <a:lt1>
        <a:sysClr val="window" lastClr="FFFFFF"/>
      </a:lt1>
      <a:dk2>
        <a:srgbClr val="2CC55D"/>
      </a:dk2>
      <a:lt2>
        <a:srgbClr val="FFFFFF"/>
      </a:lt2>
      <a:accent1>
        <a:srgbClr val="2CC55D"/>
      </a:accent1>
      <a:accent2>
        <a:srgbClr val="7C8185"/>
      </a:accent2>
      <a:accent3>
        <a:srgbClr val="2CC55D"/>
      </a:accent3>
      <a:accent4>
        <a:srgbClr val="7C8185"/>
      </a:accent4>
      <a:accent5>
        <a:srgbClr val="2CC55D"/>
      </a:accent5>
      <a:accent6>
        <a:srgbClr val="7C8185"/>
      </a:accent6>
      <a:hlink>
        <a:srgbClr val="2CC55D"/>
      </a:hlink>
      <a:folHlink>
        <a:srgbClr val="25A2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 3">
  <a:themeElements>
    <a:clrScheme name="Personalizzato 1">
      <a:dk1>
        <a:srgbClr val="737572"/>
      </a:dk1>
      <a:lt1>
        <a:sysClr val="window" lastClr="FFFFFF"/>
      </a:lt1>
      <a:dk2>
        <a:srgbClr val="2CC55D"/>
      </a:dk2>
      <a:lt2>
        <a:srgbClr val="FFFFFF"/>
      </a:lt2>
      <a:accent1>
        <a:srgbClr val="2CC55D"/>
      </a:accent1>
      <a:accent2>
        <a:srgbClr val="7C8185"/>
      </a:accent2>
      <a:accent3>
        <a:srgbClr val="2CC55D"/>
      </a:accent3>
      <a:accent4>
        <a:srgbClr val="7C8185"/>
      </a:accent4>
      <a:accent5>
        <a:srgbClr val="2CC55D"/>
      </a:accent5>
      <a:accent6>
        <a:srgbClr val="7C8185"/>
      </a:accent6>
      <a:hlink>
        <a:srgbClr val="2CC55D"/>
      </a:hlink>
      <a:folHlink>
        <a:srgbClr val="25A2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b6f7c7b-a3d4-4187-81c0-3f50d4c7fc0d">
      <UserInfo>
        <DisplayName>Una Kubota</DisplayName>
        <AccountId>35</AccountId>
        <AccountType/>
      </UserInfo>
      <UserInfo>
        <DisplayName>Thiago Tavares</DisplayName>
        <AccountId>36</AccountId>
        <AccountType/>
      </UserInfo>
      <UserInfo>
        <DisplayName>ECCOMPACCOMMODATION Owners</DisplayName>
        <AccountId>6</AccountId>
        <AccountType/>
      </UserInfo>
      <UserInfo>
        <DisplayName>Madalina Nunu</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05C8D65A7DBF46B084F2D98DCF5CCA" ma:contentTypeVersion="11" ma:contentTypeDescription="Create a new document." ma:contentTypeScope="" ma:versionID="e16b6892603e711b68b223edb6183aaf">
  <xsd:schema xmlns:xsd="http://www.w3.org/2001/XMLSchema" xmlns:xs="http://www.w3.org/2001/XMLSchema" xmlns:p="http://schemas.microsoft.com/office/2006/metadata/properties" xmlns:ns2="329f7b52-5d5e-4f4a-8141-ef206d8f2786" xmlns:ns3="5b6f7c7b-a3d4-4187-81c0-3f50d4c7fc0d" targetNamespace="http://schemas.microsoft.com/office/2006/metadata/properties" ma:root="true" ma:fieldsID="0bdf1ea6e5885020191470aeb5474cf7" ns2:_="" ns3:_="">
    <xsd:import namespace="329f7b52-5d5e-4f4a-8141-ef206d8f2786"/>
    <xsd:import namespace="5b6f7c7b-a3d4-4187-81c0-3f50d4c7fc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f7b52-5d5e-4f4a-8141-ef206d8f2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6f7c7b-a3d4-4187-81c0-3f50d4c7fc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E13213-E33B-4430-9063-9A4C70428505}">
  <ds:schemaRefs>
    <ds:schemaRef ds:uri="30937b2e-8a8a-4113-a066-833869f6dbb2"/>
    <ds:schemaRef ds:uri="5b6f7c7b-a3d4-4187-81c0-3f50d4c7fc0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C8E0DA-168F-4969-8225-FE21694D411E}">
  <ds:schemaRefs>
    <ds:schemaRef ds:uri="329f7b52-5d5e-4f4a-8141-ef206d8f2786"/>
    <ds:schemaRef ds:uri="5b6f7c7b-a3d4-4187-81c0-3f50d4c7f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802275-CF53-4ABD-A3E4-474FAC098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1262</Words>
  <Application>Microsoft Office PowerPoint</Application>
  <PresentationFormat>On-screen Show (16:10)</PresentationFormat>
  <Paragraphs>127</Paragraphs>
  <Slides>18</Slides>
  <Notes>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Gill Sans</vt:lpstr>
      <vt:lpstr>Helvetica Narrow</vt:lpstr>
      <vt:lpstr>Lato</vt:lpstr>
      <vt:lpstr>Lato Light</vt:lpstr>
      <vt:lpstr>Lato SemiBold</vt:lpstr>
      <vt:lpstr>Arial</vt:lpstr>
      <vt:lpstr>Calibri</vt:lpstr>
      <vt:lpstr>Calibri Light</vt:lpstr>
      <vt:lpstr>Helvetica</vt:lpstr>
      <vt:lpstr>Segoe UI</vt:lpstr>
      <vt:lpstr>Wingdings</vt:lpstr>
      <vt:lpstr>Theme 1</vt:lpstr>
      <vt:lpstr>Theme 4</vt:lpstr>
      <vt:lpstr>Thema 5</vt:lpstr>
      <vt:lpstr>Theme 2</vt:lpstr>
      <vt:lpstr>Theme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dc:creator>
  <cp:lastModifiedBy>Roberto Sigismondo</cp:lastModifiedBy>
  <cp:revision>1</cp:revision>
  <cp:lastPrinted>2017-05-26T13:43:59Z</cp:lastPrinted>
  <dcterms:created xsi:type="dcterms:W3CDTF">2014-11-12T21:47:38Z</dcterms:created>
  <dcterms:modified xsi:type="dcterms:W3CDTF">2021-03-16T14:03:39Z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0x010100C205C8D65A7DBF46B084F2D98DCF5CCA</vt:lpwstr>
  </property>
</Properties>
</file>